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4"/>
  </p:sldMasterIdLst>
  <p:notesMasterIdLst>
    <p:notesMasterId r:id="rId30"/>
  </p:notesMasterIdLst>
  <p:sldIdLst>
    <p:sldId id="256" r:id="rId5"/>
    <p:sldId id="4552" r:id="rId6"/>
    <p:sldId id="4553" r:id="rId7"/>
    <p:sldId id="4557" r:id="rId8"/>
    <p:sldId id="4555" r:id="rId9"/>
    <p:sldId id="299" r:id="rId10"/>
    <p:sldId id="292" r:id="rId11"/>
    <p:sldId id="295" r:id="rId12"/>
    <p:sldId id="300" r:id="rId13"/>
    <p:sldId id="301" r:id="rId14"/>
    <p:sldId id="293" r:id="rId15"/>
    <p:sldId id="296" r:id="rId16"/>
    <p:sldId id="4563" r:id="rId17"/>
    <p:sldId id="4564" r:id="rId18"/>
    <p:sldId id="294" r:id="rId19"/>
    <p:sldId id="297" r:id="rId20"/>
    <p:sldId id="304" r:id="rId21"/>
    <p:sldId id="305" r:id="rId22"/>
    <p:sldId id="4562" r:id="rId23"/>
    <p:sldId id="4547" r:id="rId24"/>
    <p:sldId id="4556" r:id="rId25"/>
    <p:sldId id="4554" r:id="rId26"/>
    <p:sldId id="4558" r:id="rId27"/>
    <p:sldId id="4559" r:id="rId28"/>
    <p:sldId id="265" r:id="rId29"/>
  </p:sldIdLst>
  <p:sldSz cx="12192000" cy="6858000"/>
  <p:notesSz cx="6858000" cy="9144000"/>
  <p:embeddedFontLst>
    <p:embeddedFont>
      <p:font typeface="Arial Black" panose="020B0A04020102020204" pitchFamily="34" charset="0"/>
      <p:bold r:id="rId31"/>
    </p:embeddedFont>
    <p:embeddedFont>
      <p:font typeface="Calibri" panose="020F0502020204030204" pitchFamily="34" charset="0"/>
      <p:regular r:id="rId32"/>
      <p:bold r:id="rId33"/>
      <p:italic r:id="rId34"/>
      <p:boldItalic r:id="rId35"/>
    </p:embeddedFont>
    <p:embeddedFont>
      <p:font typeface="Montserrat" panose="020B0604020202020204" charset="0"/>
      <p:regular r:id="rId36"/>
      <p:bold r:id="rId37"/>
      <p:italic r:id="rId38"/>
      <p:boldItalic r:id="rId39"/>
    </p:embeddedFont>
    <p:embeddedFont>
      <p:font typeface="Montserrat Ligh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07A8A06-CD3F-43A0-8CEB-8A3B6FA90123}">
          <p14:sldIdLst>
            <p14:sldId id="256"/>
            <p14:sldId id="4552"/>
            <p14:sldId id="4553"/>
            <p14:sldId id="4557"/>
          </p14:sldIdLst>
        </p14:section>
        <p14:section name="Introduction" id="{0D591D70-0EC7-4147-985F-060E81B09049}">
          <p14:sldIdLst>
            <p14:sldId id="4555"/>
            <p14:sldId id="299"/>
            <p14:sldId id="292"/>
            <p14:sldId id="295"/>
            <p14:sldId id="300"/>
            <p14:sldId id="301"/>
            <p14:sldId id="293"/>
            <p14:sldId id="296"/>
            <p14:sldId id="4563"/>
            <p14:sldId id="4564"/>
            <p14:sldId id="294"/>
            <p14:sldId id="297"/>
            <p14:sldId id="304"/>
            <p14:sldId id="305"/>
          </p14:sldIdLst>
        </p14:section>
        <p14:section name="Closing" id="{CD546760-AA7D-44CC-84CA-35143FF571AD}">
          <p14:sldIdLst>
            <p14:sldId id="4562"/>
            <p14:sldId id="4547"/>
            <p14:sldId id="4556"/>
            <p14:sldId id="4554"/>
            <p14:sldId id="4558"/>
            <p14:sldId id="455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42"/>
    <a:srgbClr val="000000"/>
    <a:srgbClr val="4EC0E4"/>
    <a:srgbClr val="5D762C"/>
    <a:srgbClr val="273C1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FE8D23-0C0D-48A0-B6F3-15B5E7ACD390}" v="2" dt="2020-01-21T22:42:50.123"/>
    <p1510:client id="{FE402124-BDE3-47C7-A211-5B13314B5E56}" v="104" dt="2020-03-31T15:03:40.942"/>
  </p1510:revLst>
</p1510:revInfo>
</file>

<file path=ppt/tableStyles.xml><?xml version="1.0" encoding="utf-8"?>
<a:tblStyleLst xmlns:a="http://schemas.openxmlformats.org/drawingml/2006/main" def="{D32E95AF-027E-498E-ABFB-CB8AF8929CC6}">
  <a:tblStyle styleId="{D32E95AF-027E-498E-ABFB-CB8AF8929CC6}" styleName="Table_0">
    <a:wholeTbl>
      <a:tcTxStyle b="off" i="off">
        <a:font>
          <a:latin typeface="Montserrat"/>
          <a:ea typeface="Montserrat"/>
          <a:cs typeface="Montserra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AE7"/>
          </a:solidFill>
        </a:fill>
      </a:tcStyle>
    </a:wholeTbl>
    <a:band1H>
      <a:tcTxStyle/>
      <a:tcStyle>
        <a:tcBdr/>
        <a:fill>
          <a:solidFill>
            <a:srgbClr val="FAD2CB"/>
          </a:solidFill>
        </a:fill>
      </a:tcStyle>
    </a:band1H>
    <a:band2H>
      <a:tcTxStyle/>
      <a:tcStyle>
        <a:tcBdr/>
      </a:tcStyle>
    </a:band2H>
    <a:band1V>
      <a:tcTxStyle/>
      <a:tcStyle>
        <a:tcBdr/>
        <a:fill>
          <a:solidFill>
            <a:srgbClr val="FAD2CB"/>
          </a:solidFill>
        </a:fill>
      </a:tcStyle>
    </a:band1V>
    <a:band2V>
      <a:tcTxStyle/>
      <a:tcStyle>
        <a:tcBdr/>
      </a:tcStyle>
    </a:band2V>
    <a:lastCol>
      <a:tcTxStyle b="on" i="off">
        <a:font>
          <a:latin typeface="Montserrat"/>
          <a:ea typeface="Montserrat"/>
          <a:cs typeface="Montserrat"/>
        </a:font>
        <a:schemeClr val="lt1"/>
      </a:tcTxStyle>
      <a:tcStyle>
        <a:tcBdr/>
        <a:fill>
          <a:solidFill>
            <a:schemeClr val="accent1"/>
          </a:solidFill>
        </a:fill>
      </a:tcStyle>
    </a:lastCol>
    <a:firstCol>
      <a:tcTxStyle b="on" i="off">
        <a:font>
          <a:latin typeface="Montserrat"/>
          <a:ea typeface="Montserrat"/>
          <a:cs typeface="Montserrat"/>
        </a:font>
        <a:schemeClr val="lt1"/>
      </a:tcTxStyle>
      <a:tcStyle>
        <a:tcBdr/>
        <a:fill>
          <a:solidFill>
            <a:schemeClr val="accent1"/>
          </a:solidFill>
        </a:fill>
      </a:tcStyle>
    </a:firstCol>
    <a:lastRow>
      <a:tcTxStyle b="on" i="off">
        <a:font>
          <a:latin typeface="Montserrat"/>
          <a:ea typeface="Montserrat"/>
          <a:cs typeface="Montserra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Montserrat"/>
          <a:ea typeface="Montserrat"/>
          <a:cs typeface="Montserra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32D31FC-0690-4222-B482-F56C0BDCB10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38"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dri Dugger" userId="b2de7958-ed35-4420-8aab-7e9350eb7aec" providerId="ADAL" clId="{6B101C43-3F8C-47B6-86B7-B0DB6C1E2335}"/>
    <pc:docChg chg="addSld delSld modSld modSection">
      <pc:chgData name="Deldri Dugger" userId="b2de7958-ed35-4420-8aab-7e9350eb7aec" providerId="ADAL" clId="{6B101C43-3F8C-47B6-86B7-B0DB6C1E2335}" dt="2019-12-12T15:15:58.875" v="1"/>
      <pc:docMkLst>
        <pc:docMk/>
      </pc:docMkLst>
      <pc:sldChg chg="add del">
        <pc:chgData name="Deldri Dugger" userId="b2de7958-ed35-4420-8aab-7e9350eb7aec" providerId="ADAL" clId="{6B101C43-3F8C-47B6-86B7-B0DB6C1E2335}" dt="2019-12-12T15:15:58.875" v="1"/>
        <pc:sldMkLst>
          <pc:docMk/>
          <pc:sldMk cId="2673184369" sldId="292"/>
        </pc:sldMkLst>
      </pc:sldChg>
      <pc:sldChg chg="add del">
        <pc:chgData name="Deldri Dugger" userId="b2de7958-ed35-4420-8aab-7e9350eb7aec" providerId="ADAL" clId="{6B101C43-3F8C-47B6-86B7-B0DB6C1E2335}" dt="2019-12-12T15:15:58.875" v="1"/>
        <pc:sldMkLst>
          <pc:docMk/>
          <pc:sldMk cId="3247028462" sldId="293"/>
        </pc:sldMkLst>
      </pc:sldChg>
      <pc:sldChg chg="add del">
        <pc:chgData name="Deldri Dugger" userId="b2de7958-ed35-4420-8aab-7e9350eb7aec" providerId="ADAL" clId="{6B101C43-3F8C-47B6-86B7-B0DB6C1E2335}" dt="2019-12-12T15:15:58.875" v="1"/>
        <pc:sldMkLst>
          <pc:docMk/>
          <pc:sldMk cId="2212234793" sldId="294"/>
        </pc:sldMkLst>
      </pc:sldChg>
      <pc:sldChg chg="add del">
        <pc:chgData name="Deldri Dugger" userId="b2de7958-ed35-4420-8aab-7e9350eb7aec" providerId="ADAL" clId="{6B101C43-3F8C-47B6-86B7-B0DB6C1E2335}" dt="2019-12-12T15:15:58.875" v="1"/>
        <pc:sldMkLst>
          <pc:docMk/>
          <pc:sldMk cId="2964970491" sldId="295"/>
        </pc:sldMkLst>
      </pc:sldChg>
      <pc:sldChg chg="add del">
        <pc:chgData name="Deldri Dugger" userId="b2de7958-ed35-4420-8aab-7e9350eb7aec" providerId="ADAL" clId="{6B101C43-3F8C-47B6-86B7-B0DB6C1E2335}" dt="2019-12-12T15:15:58.875" v="1"/>
        <pc:sldMkLst>
          <pc:docMk/>
          <pc:sldMk cId="2547785799" sldId="296"/>
        </pc:sldMkLst>
      </pc:sldChg>
      <pc:sldChg chg="add del">
        <pc:chgData name="Deldri Dugger" userId="b2de7958-ed35-4420-8aab-7e9350eb7aec" providerId="ADAL" clId="{6B101C43-3F8C-47B6-86B7-B0DB6C1E2335}" dt="2019-12-12T15:15:58.875" v="1"/>
        <pc:sldMkLst>
          <pc:docMk/>
          <pc:sldMk cId="3394467377" sldId="297"/>
        </pc:sldMkLst>
      </pc:sldChg>
      <pc:sldChg chg="add del">
        <pc:chgData name="Deldri Dugger" userId="b2de7958-ed35-4420-8aab-7e9350eb7aec" providerId="ADAL" clId="{6B101C43-3F8C-47B6-86B7-B0DB6C1E2335}" dt="2019-12-12T15:15:58.875" v="1"/>
        <pc:sldMkLst>
          <pc:docMk/>
          <pc:sldMk cId="2190189693" sldId="300"/>
        </pc:sldMkLst>
      </pc:sldChg>
      <pc:sldChg chg="add del">
        <pc:chgData name="Deldri Dugger" userId="b2de7958-ed35-4420-8aab-7e9350eb7aec" providerId="ADAL" clId="{6B101C43-3F8C-47B6-86B7-B0DB6C1E2335}" dt="2019-12-12T15:15:58.875" v="1"/>
        <pc:sldMkLst>
          <pc:docMk/>
          <pc:sldMk cId="1066216440" sldId="301"/>
        </pc:sldMkLst>
      </pc:sldChg>
      <pc:sldChg chg="add del">
        <pc:chgData name="Deldri Dugger" userId="b2de7958-ed35-4420-8aab-7e9350eb7aec" providerId="ADAL" clId="{6B101C43-3F8C-47B6-86B7-B0DB6C1E2335}" dt="2019-12-12T15:15:58.875" v="1"/>
        <pc:sldMkLst>
          <pc:docMk/>
          <pc:sldMk cId="3484119919" sldId="304"/>
        </pc:sldMkLst>
      </pc:sldChg>
      <pc:sldChg chg="add del">
        <pc:chgData name="Deldri Dugger" userId="b2de7958-ed35-4420-8aab-7e9350eb7aec" providerId="ADAL" clId="{6B101C43-3F8C-47B6-86B7-B0DB6C1E2335}" dt="2019-12-12T15:15:58.875" v="1"/>
        <pc:sldMkLst>
          <pc:docMk/>
          <pc:sldMk cId="2170784860" sldId="305"/>
        </pc:sldMkLst>
      </pc:sldChg>
      <pc:sldChg chg="add del">
        <pc:chgData name="Deldri Dugger" userId="b2de7958-ed35-4420-8aab-7e9350eb7aec" providerId="ADAL" clId="{6B101C43-3F8C-47B6-86B7-B0DB6C1E2335}" dt="2019-12-12T15:15:58.875" v="1"/>
        <pc:sldMkLst>
          <pc:docMk/>
          <pc:sldMk cId="1568984721" sldId="4563"/>
        </pc:sldMkLst>
      </pc:sldChg>
      <pc:sldChg chg="add del">
        <pc:chgData name="Deldri Dugger" userId="b2de7958-ed35-4420-8aab-7e9350eb7aec" providerId="ADAL" clId="{6B101C43-3F8C-47B6-86B7-B0DB6C1E2335}" dt="2019-12-12T15:15:58.875" v="1"/>
        <pc:sldMkLst>
          <pc:docMk/>
          <pc:sldMk cId="6444796" sldId="4564"/>
        </pc:sldMkLst>
      </pc:sldChg>
    </pc:docChg>
  </pc:docChgLst>
  <pc:docChgLst>
    <pc:chgData name="Kevin Babbington" userId="S::kbabbington@10thmagnitude.com::d061ef78-907c-4edb-b1ad-d0b3dd667164" providerId="AD" clId="Web-{FE402124-BDE3-47C7-A211-5B13314B5E56}"/>
    <pc:docChg chg="modSld">
      <pc:chgData name="Kevin Babbington" userId="S::kbabbington@10thmagnitude.com::d061ef78-907c-4edb-b1ad-d0b3dd667164" providerId="AD" clId="Web-{FE402124-BDE3-47C7-A211-5B13314B5E56}" dt="2020-03-31T15:03:38.583" v="5"/>
      <pc:docMkLst>
        <pc:docMk/>
      </pc:docMkLst>
      <pc:sldChg chg="modSp">
        <pc:chgData name="Kevin Babbington" userId="S::kbabbington@10thmagnitude.com::d061ef78-907c-4edb-b1ad-d0b3dd667164" providerId="AD" clId="Web-{FE402124-BDE3-47C7-A211-5B13314B5E56}" dt="2020-03-31T15:03:11.379" v="1"/>
        <pc:sldMkLst>
          <pc:docMk/>
          <pc:sldMk cId="2547785799" sldId="296"/>
        </pc:sldMkLst>
        <pc:graphicFrameChg chg="mod modGraphic">
          <ac:chgData name="Kevin Babbington" userId="S::kbabbington@10thmagnitude.com::d061ef78-907c-4edb-b1ad-d0b3dd667164" providerId="AD" clId="Web-{FE402124-BDE3-47C7-A211-5B13314B5E56}" dt="2020-03-31T15:03:11.379" v="1"/>
          <ac:graphicFrameMkLst>
            <pc:docMk/>
            <pc:sldMk cId="2547785799" sldId="296"/>
            <ac:graphicFrameMk id="2" creationId="{C3922496-286C-4E1A-8CEF-B2829B0B3FED}"/>
          </ac:graphicFrameMkLst>
        </pc:graphicFrameChg>
      </pc:sldChg>
      <pc:sldChg chg="modSp">
        <pc:chgData name="Kevin Babbington" userId="S::kbabbington@10thmagnitude.com::d061ef78-907c-4edb-b1ad-d0b3dd667164" providerId="AD" clId="Web-{FE402124-BDE3-47C7-A211-5B13314B5E56}" dt="2020-03-31T15:03:38.583" v="5"/>
        <pc:sldMkLst>
          <pc:docMk/>
          <pc:sldMk cId="6444796" sldId="4564"/>
        </pc:sldMkLst>
        <pc:graphicFrameChg chg="mod modGraphic">
          <ac:chgData name="Kevin Babbington" userId="S::kbabbington@10thmagnitude.com::d061ef78-907c-4edb-b1ad-d0b3dd667164" providerId="AD" clId="Web-{FE402124-BDE3-47C7-A211-5B13314B5E56}" dt="2020-03-31T15:03:38.583" v="5"/>
          <ac:graphicFrameMkLst>
            <pc:docMk/>
            <pc:sldMk cId="6444796" sldId="4564"/>
            <ac:graphicFrameMk id="2" creationId="{C3922496-286C-4E1A-8CEF-B2829B0B3FED}"/>
          </ac:graphicFrameMkLst>
        </pc:graphicFrameChg>
      </pc:sldChg>
    </pc:docChg>
  </pc:docChgLst>
  <pc:docChgLst>
    <pc:chgData name="Deldri Dugger" userId="S::ddugger@10thmagnitude.com::b2de7958-ed35-4420-8aab-7e9350eb7aec" providerId="AD" clId="Web-{7BEF4EAD-A568-8D5B-221F-F5C55E7FCAD6}"/>
    <pc:docChg chg="delSld modSld">
      <pc:chgData name="Deldri Dugger" userId="S::ddugger@10thmagnitude.com::b2de7958-ed35-4420-8aab-7e9350eb7aec" providerId="AD" clId="Web-{7BEF4EAD-A568-8D5B-221F-F5C55E7FCAD6}" dt="2019-10-27T14:35:00.385" v="2"/>
      <pc:docMkLst>
        <pc:docMk/>
      </pc:docMkLst>
      <pc:sldChg chg="addSp delSp modSp">
        <pc:chgData name="Deldri Dugger" userId="S::ddugger@10thmagnitude.com::b2de7958-ed35-4420-8aab-7e9350eb7aec" providerId="AD" clId="Web-{7BEF4EAD-A568-8D5B-221F-F5C55E7FCAD6}" dt="2019-10-27T06:43:08.017" v="1"/>
        <pc:sldMkLst>
          <pc:docMk/>
          <pc:sldMk cId="3611650995" sldId="4547"/>
        </pc:sldMkLst>
        <pc:graphicFrameChg chg="add del mod">
          <ac:chgData name="Deldri Dugger" userId="S::ddugger@10thmagnitude.com::b2de7958-ed35-4420-8aab-7e9350eb7aec" providerId="AD" clId="Web-{7BEF4EAD-A568-8D5B-221F-F5C55E7FCAD6}" dt="2019-10-27T06:43:08.017" v="1"/>
          <ac:graphicFrameMkLst>
            <pc:docMk/>
            <pc:sldMk cId="3611650995" sldId="4547"/>
            <ac:graphicFrameMk id="4" creationId="{0731A6A5-38A6-415E-842C-0A157E687321}"/>
          </ac:graphicFrameMkLst>
        </pc:graphicFrameChg>
      </pc:sldChg>
      <pc:sldChg chg="del">
        <pc:chgData name="Deldri Dugger" userId="S::ddugger@10thmagnitude.com::b2de7958-ed35-4420-8aab-7e9350eb7aec" providerId="AD" clId="Web-{7BEF4EAD-A568-8D5B-221F-F5C55E7FCAD6}" dt="2019-10-27T14:35:00.385" v="2"/>
        <pc:sldMkLst>
          <pc:docMk/>
          <pc:sldMk cId="2398464017" sldId="4556"/>
        </pc:sldMkLst>
      </pc:sldChg>
    </pc:docChg>
  </pc:docChgLst>
  <pc:docChgLst>
    <pc:chgData name="Ryan McClish" userId="e468874e-bfb8-43bb-be63-612a093a7a25" providerId="ADAL" clId="{E386D7BD-2B8D-469A-9605-3B2E226FD164}"/>
    <pc:docChg chg="modSld delSection">
      <pc:chgData name="Ryan McClish" userId="e468874e-bfb8-43bb-be63-612a093a7a25" providerId="ADAL" clId="{E386D7BD-2B8D-469A-9605-3B2E226FD164}" dt="2019-11-01T15:07:38.877" v="74" actId="17851"/>
      <pc:docMkLst>
        <pc:docMk/>
      </pc:docMkLst>
      <pc:sldChg chg="modSp">
        <pc:chgData name="Ryan McClish" userId="e468874e-bfb8-43bb-be63-612a093a7a25" providerId="ADAL" clId="{E386D7BD-2B8D-469A-9605-3B2E226FD164}" dt="2019-11-01T15:06:38.903" v="69" actId="20577"/>
        <pc:sldMkLst>
          <pc:docMk/>
          <pc:sldMk cId="3247028462" sldId="293"/>
        </pc:sldMkLst>
        <pc:spChg chg="mod">
          <ac:chgData name="Ryan McClish" userId="e468874e-bfb8-43bb-be63-612a093a7a25" providerId="ADAL" clId="{E386D7BD-2B8D-469A-9605-3B2E226FD164}" dt="2019-11-01T15:06:38.903" v="69" actId="20577"/>
          <ac:spMkLst>
            <pc:docMk/>
            <pc:sldMk cId="3247028462" sldId="293"/>
            <ac:spMk id="87" creationId="{13D05706-8FFC-4585-B0CC-55B988B562C0}"/>
          </ac:spMkLst>
        </pc:spChg>
        <pc:grpChg chg="mod">
          <ac:chgData name="Ryan McClish" userId="e468874e-bfb8-43bb-be63-612a093a7a25" providerId="ADAL" clId="{E386D7BD-2B8D-469A-9605-3B2E226FD164}" dt="2019-11-01T15:05:59.194" v="60" actId="1076"/>
          <ac:grpSpMkLst>
            <pc:docMk/>
            <pc:sldMk cId="3247028462" sldId="293"/>
            <ac:grpSpMk id="94" creationId="{E7FCEA36-DC0B-4A56-AE73-D30ADC610063}"/>
          </ac:grpSpMkLst>
        </pc:grpChg>
        <pc:cxnChg chg="mod">
          <ac:chgData name="Ryan McClish" userId="e468874e-bfb8-43bb-be63-612a093a7a25" providerId="ADAL" clId="{E386D7BD-2B8D-469A-9605-3B2E226FD164}" dt="2019-11-01T15:05:59.194" v="60" actId="1076"/>
          <ac:cxnSpMkLst>
            <pc:docMk/>
            <pc:sldMk cId="3247028462" sldId="293"/>
            <ac:cxnSpMk id="26" creationId="{7B5F3DC5-1B27-45D6-8A11-8510E167E02B}"/>
          </ac:cxnSpMkLst>
        </pc:cxnChg>
      </pc:sldChg>
      <pc:sldChg chg="modSp">
        <pc:chgData name="Ryan McClish" userId="e468874e-bfb8-43bb-be63-612a093a7a25" providerId="ADAL" clId="{E386D7BD-2B8D-469A-9605-3B2E226FD164}" dt="2019-11-01T15:07:21.568" v="71" actId="1076"/>
        <pc:sldMkLst>
          <pc:docMk/>
          <pc:sldMk cId="3484119919" sldId="304"/>
        </pc:sldMkLst>
        <pc:spChg chg="mod">
          <ac:chgData name="Ryan McClish" userId="e468874e-bfb8-43bb-be63-612a093a7a25" providerId="ADAL" clId="{E386D7BD-2B8D-469A-9605-3B2E226FD164}" dt="2019-11-01T15:05:40.687" v="57" actId="1076"/>
          <ac:spMkLst>
            <pc:docMk/>
            <pc:sldMk cId="3484119919" sldId="304"/>
            <ac:spMk id="32" creationId="{3D10D5DF-73BB-4AD6-8E7C-259852436AE2}"/>
          </ac:spMkLst>
        </pc:spChg>
        <pc:spChg chg="mod">
          <ac:chgData name="Ryan McClish" userId="e468874e-bfb8-43bb-be63-612a093a7a25" providerId="ADAL" clId="{E386D7BD-2B8D-469A-9605-3B2E226FD164}" dt="2019-11-01T15:05:17.382" v="50" actId="1076"/>
          <ac:spMkLst>
            <pc:docMk/>
            <pc:sldMk cId="3484119919" sldId="304"/>
            <ac:spMk id="46" creationId="{E365ECD4-FCA3-45C2-9714-9A528FBBADD1}"/>
          </ac:spMkLst>
        </pc:spChg>
        <pc:spChg chg="mod">
          <ac:chgData name="Ryan McClish" userId="e468874e-bfb8-43bb-be63-612a093a7a25" providerId="ADAL" clId="{E386D7BD-2B8D-469A-9605-3B2E226FD164}" dt="2019-11-01T15:05:32.214" v="56" actId="1076"/>
          <ac:spMkLst>
            <pc:docMk/>
            <pc:sldMk cId="3484119919" sldId="304"/>
            <ac:spMk id="116" creationId="{3D94D335-5A12-4160-B0EE-895071BDD6B9}"/>
          </ac:spMkLst>
        </pc:spChg>
        <pc:grpChg chg="mod">
          <ac:chgData name="Ryan McClish" userId="e468874e-bfb8-43bb-be63-612a093a7a25" providerId="ADAL" clId="{E386D7BD-2B8D-469A-9605-3B2E226FD164}" dt="2019-11-01T15:05:32.214" v="56" actId="1076"/>
          <ac:grpSpMkLst>
            <pc:docMk/>
            <pc:sldMk cId="3484119919" sldId="304"/>
            <ac:grpSpMk id="42" creationId="{DACA020A-544B-4AE6-B621-CF3AF5679758}"/>
          </ac:grpSpMkLst>
        </pc:grpChg>
        <pc:grpChg chg="mod">
          <ac:chgData name="Ryan McClish" userId="e468874e-bfb8-43bb-be63-612a093a7a25" providerId="ADAL" clId="{E386D7BD-2B8D-469A-9605-3B2E226FD164}" dt="2019-11-01T15:05:23.052" v="53" actId="1076"/>
          <ac:grpSpMkLst>
            <pc:docMk/>
            <pc:sldMk cId="3484119919" sldId="304"/>
            <ac:grpSpMk id="45" creationId="{04782A70-E1E7-4CCF-A7EB-9D3A1BEADFA8}"/>
          </ac:grpSpMkLst>
        </pc:grpChg>
        <pc:grpChg chg="mod">
          <ac:chgData name="Ryan McClish" userId="e468874e-bfb8-43bb-be63-612a093a7a25" providerId="ADAL" clId="{E386D7BD-2B8D-469A-9605-3B2E226FD164}" dt="2019-11-01T15:07:21.568" v="71" actId="1076"/>
          <ac:grpSpMkLst>
            <pc:docMk/>
            <pc:sldMk cId="3484119919" sldId="304"/>
            <ac:grpSpMk id="54" creationId="{BA3E8996-0D8C-4D4B-9B4C-16032D95089E}"/>
          </ac:grpSpMkLst>
        </pc:grpChg>
        <pc:grpChg chg="mod">
          <ac:chgData name="Ryan McClish" userId="e468874e-bfb8-43bb-be63-612a093a7a25" providerId="ADAL" clId="{E386D7BD-2B8D-469A-9605-3B2E226FD164}" dt="2019-11-01T15:05:32.214" v="56" actId="1076"/>
          <ac:grpSpMkLst>
            <pc:docMk/>
            <pc:sldMk cId="3484119919" sldId="304"/>
            <ac:grpSpMk id="137" creationId="{170468FF-8928-4CF9-8FE1-4DA0719243BA}"/>
          </ac:grpSpMkLst>
        </pc:grpChg>
        <pc:cxnChg chg="mod">
          <ac:chgData name="Ryan McClish" userId="e468874e-bfb8-43bb-be63-612a093a7a25" providerId="ADAL" clId="{E386D7BD-2B8D-469A-9605-3B2E226FD164}" dt="2019-11-01T15:07:21.568" v="71" actId="1076"/>
          <ac:cxnSpMkLst>
            <pc:docMk/>
            <pc:sldMk cId="3484119919" sldId="304"/>
            <ac:cxnSpMk id="3" creationId="{CE517ABC-5242-4692-AAEE-1EE91C252264}"/>
          </ac:cxnSpMkLst>
        </pc:cxnChg>
        <pc:cxnChg chg="mod">
          <ac:chgData name="Ryan McClish" userId="e468874e-bfb8-43bb-be63-612a093a7a25" providerId="ADAL" clId="{E386D7BD-2B8D-469A-9605-3B2E226FD164}" dt="2019-11-01T15:05:32.214" v="56" actId="1076"/>
          <ac:cxnSpMkLst>
            <pc:docMk/>
            <pc:sldMk cId="3484119919" sldId="304"/>
            <ac:cxnSpMk id="40" creationId="{D8E60CB6-4F4A-46A7-815C-625565A41E63}"/>
          </ac:cxnSpMkLst>
        </pc:cxnChg>
        <pc:cxnChg chg="mod">
          <ac:chgData name="Ryan McClish" userId="e468874e-bfb8-43bb-be63-612a093a7a25" providerId="ADAL" clId="{E386D7BD-2B8D-469A-9605-3B2E226FD164}" dt="2019-11-01T15:05:40.687" v="57" actId="1076"/>
          <ac:cxnSpMkLst>
            <pc:docMk/>
            <pc:sldMk cId="3484119919" sldId="304"/>
            <ac:cxnSpMk id="49" creationId="{D1208E44-A5A7-4FEC-9C5B-7995122CC19C}"/>
          </ac:cxnSpMkLst>
        </pc:cxnChg>
        <pc:cxnChg chg="mod">
          <ac:chgData name="Ryan McClish" userId="e468874e-bfb8-43bb-be63-612a093a7a25" providerId="ADAL" clId="{E386D7BD-2B8D-469A-9605-3B2E226FD164}" dt="2019-11-01T15:05:40.687" v="57" actId="1076"/>
          <ac:cxnSpMkLst>
            <pc:docMk/>
            <pc:sldMk cId="3484119919" sldId="304"/>
            <ac:cxnSpMk id="50" creationId="{FC725714-63D3-40AC-B536-30EA401E483C}"/>
          </ac:cxnSpMkLst>
        </pc:cxnChg>
        <pc:cxnChg chg="mod">
          <ac:chgData name="Ryan McClish" userId="e468874e-bfb8-43bb-be63-612a093a7a25" providerId="ADAL" clId="{E386D7BD-2B8D-469A-9605-3B2E226FD164}" dt="2019-11-01T15:05:23.052" v="53" actId="1076"/>
          <ac:cxnSpMkLst>
            <pc:docMk/>
            <pc:sldMk cId="3484119919" sldId="304"/>
            <ac:cxnSpMk id="59" creationId="{16549E26-869E-4123-87EA-344839B250A2}"/>
          </ac:cxnSpMkLst>
        </pc:cxnChg>
        <pc:cxnChg chg="mod">
          <ac:chgData name="Ryan McClish" userId="e468874e-bfb8-43bb-be63-612a093a7a25" providerId="ADAL" clId="{E386D7BD-2B8D-469A-9605-3B2E226FD164}" dt="2019-11-01T15:05:23.052" v="53" actId="1076"/>
          <ac:cxnSpMkLst>
            <pc:docMk/>
            <pc:sldMk cId="3484119919" sldId="304"/>
            <ac:cxnSpMk id="63" creationId="{A490E1C2-65B3-4C4B-B7AA-D1DB7097B566}"/>
          </ac:cxnSpMkLst>
        </pc:cxnChg>
        <pc:cxnChg chg="mod">
          <ac:chgData name="Ryan McClish" userId="e468874e-bfb8-43bb-be63-612a093a7a25" providerId="ADAL" clId="{E386D7BD-2B8D-469A-9605-3B2E226FD164}" dt="2019-11-01T15:05:32.214" v="56" actId="1076"/>
          <ac:cxnSpMkLst>
            <pc:docMk/>
            <pc:sldMk cId="3484119919" sldId="304"/>
            <ac:cxnSpMk id="69" creationId="{98137284-83D6-45F0-AE49-665F55D171CC}"/>
          </ac:cxnSpMkLst>
        </pc:cxnChg>
        <pc:cxnChg chg="mod">
          <ac:chgData name="Ryan McClish" userId="e468874e-bfb8-43bb-be63-612a093a7a25" providerId="ADAL" clId="{E386D7BD-2B8D-469A-9605-3B2E226FD164}" dt="2019-11-01T15:05:40.687" v="57" actId="1076"/>
          <ac:cxnSpMkLst>
            <pc:docMk/>
            <pc:sldMk cId="3484119919" sldId="304"/>
            <ac:cxnSpMk id="76" creationId="{054C5256-C559-47BA-9049-726CC2A3033C}"/>
          </ac:cxnSpMkLst>
        </pc:cxnChg>
        <pc:cxnChg chg="mod">
          <ac:chgData name="Ryan McClish" userId="e468874e-bfb8-43bb-be63-612a093a7a25" providerId="ADAL" clId="{E386D7BD-2B8D-469A-9605-3B2E226FD164}" dt="2019-11-01T15:05:32.214" v="56" actId="1076"/>
          <ac:cxnSpMkLst>
            <pc:docMk/>
            <pc:sldMk cId="3484119919" sldId="304"/>
            <ac:cxnSpMk id="140" creationId="{CFD186A7-5774-4C05-B6C1-2E1EE60BE1AB}"/>
          </ac:cxnSpMkLst>
        </pc:cxnChg>
      </pc:sldChg>
      <pc:sldChg chg="modSp">
        <pc:chgData name="Ryan McClish" userId="e468874e-bfb8-43bb-be63-612a093a7a25" providerId="ADAL" clId="{E386D7BD-2B8D-469A-9605-3B2E226FD164}" dt="2019-11-01T14:58:38.371" v="44" actId="20577"/>
        <pc:sldMkLst>
          <pc:docMk/>
          <pc:sldMk cId="2919919330" sldId="4553"/>
        </pc:sldMkLst>
        <pc:spChg chg="mod">
          <ac:chgData name="Ryan McClish" userId="e468874e-bfb8-43bb-be63-612a093a7a25" providerId="ADAL" clId="{E386D7BD-2B8D-469A-9605-3B2E226FD164}" dt="2019-11-01T14:58:38.371" v="44" actId="20577"/>
          <ac:spMkLst>
            <pc:docMk/>
            <pc:sldMk cId="2919919330" sldId="4553"/>
            <ac:spMk id="25" creationId="{3D83353C-C0F5-4BF0-8199-1B8B39E4CAFB}"/>
          </ac:spMkLst>
        </pc:spChg>
      </pc:sldChg>
      <pc:sldChg chg="modSp">
        <pc:chgData name="Ryan McClish" userId="e468874e-bfb8-43bb-be63-612a093a7a25" providerId="ADAL" clId="{E386D7BD-2B8D-469A-9605-3B2E226FD164}" dt="2019-11-01T14:59:31.802" v="46" actId="20577"/>
        <pc:sldMkLst>
          <pc:docMk/>
          <pc:sldMk cId="2296266529" sldId="4557"/>
        </pc:sldMkLst>
        <pc:spChg chg="mod">
          <ac:chgData name="Ryan McClish" userId="e468874e-bfb8-43bb-be63-612a093a7a25" providerId="ADAL" clId="{E386D7BD-2B8D-469A-9605-3B2E226FD164}" dt="2019-11-01T14:59:31.802" v="46" actId="20577"/>
          <ac:spMkLst>
            <pc:docMk/>
            <pc:sldMk cId="2296266529" sldId="4557"/>
            <ac:spMk id="25" creationId="{3D83353C-C0F5-4BF0-8199-1B8B39E4CAFB}"/>
          </ac:spMkLst>
        </pc:spChg>
      </pc:sldChg>
    </pc:docChg>
  </pc:docChgLst>
  <pc:docChgLst>
    <pc:chgData name="Deldri Dugger" userId="b2de7958-ed35-4420-8aab-7e9350eb7aec" providerId="ADAL" clId="{3338436A-9633-46F1-B2E3-F197304CADBA}"/>
    <pc:docChg chg="undo custSel addSld delSld modSld sldOrd addSection delSection modSection">
      <pc:chgData name="Deldri Dugger" userId="b2de7958-ed35-4420-8aab-7e9350eb7aec" providerId="ADAL" clId="{3338436A-9633-46F1-B2E3-F197304CADBA}" dt="2019-11-04T15:40:21.560" v="5644" actId="14734"/>
      <pc:docMkLst>
        <pc:docMk/>
      </pc:docMkLst>
      <pc:sldChg chg="modSp">
        <pc:chgData name="Deldri Dugger" userId="b2de7958-ed35-4420-8aab-7e9350eb7aec" providerId="ADAL" clId="{3338436A-9633-46F1-B2E3-F197304CADBA}" dt="2019-11-01T04:15:30.674" v="3326" actId="20577"/>
        <pc:sldMkLst>
          <pc:docMk/>
          <pc:sldMk cId="0" sldId="256"/>
        </pc:sldMkLst>
        <pc:spChg chg="mod">
          <ac:chgData name="Deldri Dugger" userId="b2de7958-ed35-4420-8aab-7e9350eb7aec" providerId="ADAL" clId="{3338436A-9633-46F1-B2E3-F197304CADBA}" dt="2019-11-01T04:15:30.674" v="3326" actId="20577"/>
          <ac:spMkLst>
            <pc:docMk/>
            <pc:sldMk cId="0" sldId="256"/>
            <ac:spMk id="283" creationId="{00000000-0000-0000-0000-000000000000}"/>
          </ac:spMkLst>
        </pc:spChg>
      </pc:sldChg>
      <pc:sldChg chg="addSp modSp add del ord setBg">
        <pc:chgData name="Deldri Dugger" userId="b2de7958-ed35-4420-8aab-7e9350eb7aec" providerId="ADAL" clId="{3338436A-9633-46F1-B2E3-F197304CADBA}" dt="2019-11-01T20:01:58.394" v="4975" actId="14100"/>
        <pc:sldMkLst>
          <pc:docMk/>
          <pc:sldMk cId="2673184369" sldId="292"/>
        </pc:sldMkLst>
        <pc:spChg chg="add mod">
          <ac:chgData name="Deldri Dugger" userId="b2de7958-ed35-4420-8aab-7e9350eb7aec" providerId="ADAL" clId="{3338436A-9633-46F1-B2E3-F197304CADBA}" dt="2019-11-01T20:01:02.616" v="4969" actId="207"/>
          <ac:spMkLst>
            <pc:docMk/>
            <pc:sldMk cId="2673184369" sldId="292"/>
            <ac:spMk id="2" creationId="{84ACFE8E-468A-4E75-99F8-8EC9E644880B}"/>
          </ac:spMkLst>
        </pc:spChg>
        <pc:spChg chg="mod">
          <ac:chgData name="Deldri Dugger" userId="b2de7958-ed35-4420-8aab-7e9350eb7aec" providerId="ADAL" clId="{3338436A-9633-46F1-B2E3-F197304CADBA}" dt="2019-11-01T00:19:22.612" v="951" actId="14100"/>
          <ac:spMkLst>
            <pc:docMk/>
            <pc:sldMk cId="2673184369" sldId="292"/>
            <ac:spMk id="4" creationId="{E9D61172-A58D-471E-A5F4-5FF9D94744F2}"/>
          </ac:spMkLst>
        </pc:spChg>
        <pc:spChg chg="mod">
          <ac:chgData name="Deldri Dugger" userId="b2de7958-ed35-4420-8aab-7e9350eb7aec" providerId="ADAL" clId="{3338436A-9633-46F1-B2E3-F197304CADBA}" dt="2019-11-01T00:43:00.299" v="1539" actId="1036"/>
          <ac:spMkLst>
            <pc:docMk/>
            <pc:sldMk cId="2673184369" sldId="292"/>
            <ac:spMk id="6" creationId="{AD272374-015D-4A71-BA2E-0B51A7AC6A07}"/>
          </ac:spMkLst>
        </pc:spChg>
        <pc:spChg chg="mod">
          <ac:chgData name="Deldri Dugger" userId="b2de7958-ed35-4420-8aab-7e9350eb7aec" providerId="ADAL" clId="{3338436A-9633-46F1-B2E3-F197304CADBA}" dt="2019-11-01T00:43:00.299" v="1539" actId="1036"/>
          <ac:spMkLst>
            <pc:docMk/>
            <pc:sldMk cId="2673184369" sldId="292"/>
            <ac:spMk id="8" creationId="{E1328E99-713A-4FCD-96EA-E11F11C047B1}"/>
          </ac:spMkLst>
        </pc:spChg>
        <pc:spChg chg="mod">
          <ac:chgData name="Deldri Dugger" userId="b2de7958-ed35-4420-8aab-7e9350eb7aec" providerId="ADAL" clId="{3338436A-9633-46F1-B2E3-F197304CADBA}" dt="2019-11-01T15:50:27.753" v="3699" actId="20577"/>
          <ac:spMkLst>
            <pc:docMk/>
            <pc:sldMk cId="2673184369" sldId="292"/>
            <ac:spMk id="48" creationId="{D62C2B1E-6AE5-477B-AFD7-8840416F4654}"/>
          </ac:spMkLst>
        </pc:spChg>
        <pc:spChg chg="mod">
          <ac:chgData name="Deldri Dugger" userId="b2de7958-ed35-4420-8aab-7e9350eb7aec" providerId="ADAL" clId="{3338436A-9633-46F1-B2E3-F197304CADBA}" dt="2019-11-01T00:43:00.299" v="1539" actId="1036"/>
          <ac:spMkLst>
            <pc:docMk/>
            <pc:sldMk cId="2673184369" sldId="292"/>
            <ac:spMk id="49" creationId="{52F3B3B2-363F-4C51-84BA-BF9838F80191}"/>
          </ac:spMkLst>
        </pc:spChg>
        <pc:spChg chg="mod">
          <ac:chgData name="Deldri Dugger" userId="b2de7958-ed35-4420-8aab-7e9350eb7aec" providerId="ADAL" clId="{3338436A-9633-46F1-B2E3-F197304CADBA}" dt="2019-11-01T00:43:00.299" v="1539" actId="1036"/>
          <ac:spMkLst>
            <pc:docMk/>
            <pc:sldMk cId="2673184369" sldId="292"/>
            <ac:spMk id="130" creationId="{62F4B26F-2B08-4CC1-9AD7-2589F2A9DDF0}"/>
          </ac:spMkLst>
        </pc:spChg>
        <pc:spChg chg="mod">
          <ac:chgData name="Deldri Dugger" userId="b2de7958-ed35-4420-8aab-7e9350eb7aec" providerId="ADAL" clId="{3338436A-9633-46F1-B2E3-F197304CADBA}" dt="2019-11-01T00:43:00.299" v="1539" actId="1036"/>
          <ac:spMkLst>
            <pc:docMk/>
            <pc:sldMk cId="2673184369" sldId="292"/>
            <ac:spMk id="132" creationId="{A735CE23-8111-4CFB-A128-17D7044409C8}"/>
          </ac:spMkLst>
        </pc:spChg>
        <pc:spChg chg="mod">
          <ac:chgData name="Deldri Dugger" userId="b2de7958-ed35-4420-8aab-7e9350eb7aec" providerId="ADAL" clId="{3338436A-9633-46F1-B2E3-F197304CADBA}" dt="2019-11-01T00:43:00.299" v="1539" actId="1036"/>
          <ac:spMkLst>
            <pc:docMk/>
            <pc:sldMk cId="2673184369" sldId="292"/>
            <ac:spMk id="133" creationId="{BE118505-3646-4D3D-BF2A-ED8F8269DC85}"/>
          </ac:spMkLst>
        </pc:spChg>
        <pc:spChg chg="mod">
          <ac:chgData name="Deldri Dugger" userId="b2de7958-ed35-4420-8aab-7e9350eb7aec" providerId="ADAL" clId="{3338436A-9633-46F1-B2E3-F197304CADBA}" dt="2019-11-01T00:43:00.299" v="1539" actId="1036"/>
          <ac:spMkLst>
            <pc:docMk/>
            <pc:sldMk cId="2673184369" sldId="292"/>
            <ac:spMk id="148" creationId="{4E2373E3-D662-45DC-84E2-8967A846440C}"/>
          </ac:spMkLst>
        </pc:spChg>
        <pc:spChg chg="mod">
          <ac:chgData name="Deldri Dugger" userId="b2de7958-ed35-4420-8aab-7e9350eb7aec" providerId="ADAL" clId="{3338436A-9633-46F1-B2E3-F197304CADBA}" dt="2019-11-01T00:43:00.299" v="1539" actId="1036"/>
          <ac:spMkLst>
            <pc:docMk/>
            <pc:sldMk cId="2673184369" sldId="292"/>
            <ac:spMk id="188" creationId="{1D230264-48D2-4B11-99E5-913D0C726E8E}"/>
          </ac:spMkLst>
        </pc:spChg>
        <pc:spChg chg="mod">
          <ac:chgData name="Deldri Dugger" userId="b2de7958-ed35-4420-8aab-7e9350eb7aec" providerId="ADAL" clId="{3338436A-9633-46F1-B2E3-F197304CADBA}" dt="2019-11-01T00:43:00.299" v="1539" actId="1036"/>
          <ac:spMkLst>
            <pc:docMk/>
            <pc:sldMk cId="2673184369" sldId="292"/>
            <ac:spMk id="189" creationId="{85CE8C72-6D6A-45D8-BB35-8A199797B195}"/>
          </ac:spMkLst>
        </pc:spChg>
        <pc:spChg chg="mod">
          <ac:chgData name="Deldri Dugger" userId="b2de7958-ed35-4420-8aab-7e9350eb7aec" providerId="ADAL" clId="{3338436A-9633-46F1-B2E3-F197304CADBA}" dt="2019-11-01T00:43:00.299" v="1539" actId="1036"/>
          <ac:spMkLst>
            <pc:docMk/>
            <pc:sldMk cId="2673184369" sldId="292"/>
            <ac:spMk id="203" creationId="{CD72D0CB-EB20-486C-BF1B-E19DA1C3E21B}"/>
          </ac:spMkLst>
        </pc:spChg>
        <pc:spChg chg="mod">
          <ac:chgData name="Deldri Dugger" userId="b2de7958-ed35-4420-8aab-7e9350eb7aec" providerId="ADAL" clId="{3338436A-9633-46F1-B2E3-F197304CADBA}" dt="2019-11-01T00:43:00.299" v="1539" actId="1036"/>
          <ac:spMkLst>
            <pc:docMk/>
            <pc:sldMk cId="2673184369" sldId="292"/>
            <ac:spMk id="222" creationId="{9EBF0DB3-A41B-4F2A-914D-4CE5367420B8}"/>
          </ac:spMkLst>
        </pc:spChg>
        <pc:grpChg chg="mod">
          <ac:chgData name="Deldri Dugger" userId="b2de7958-ed35-4420-8aab-7e9350eb7aec" providerId="ADAL" clId="{3338436A-9633-46F1-B2E3-F197304CADBA}" dt="2019-11-01T00:43:35.328" v="1540" actId="1076"/>
          <ac:grpSpMkLst>
            <pc:docMk/>
            <pc:sldMk cId="2673184369" sldId="292"/>
            <ac:grpSpMk id="18" creationId="{C6F9D2C5-F5CC-4E4D-ADA6-8D992570D526}"/>
          </ac:grpSpMkLst>
        </pc:grpChg>
        <pc:grpChg chg="mod">
          <ac:chgData name="Deldri Dugger" userId="b2de7958-ed35-4420-8aab-7e9350eb7aec" providerId="ADAL" clId="{3338436A-9633-46F1-B2E3-F197304CADBA}" dt="2019-11-01T00:43:00.299" v="1539" actId="1036"/>
          <ac:grpSpMkLst>
            <pc:docMk/>
            <pc:sldMk cId="2673184369" sldId="292"/>
            <ac:grpSpMk id="54" creationId="{42C07B15-62B3-49C2-AB7B-5CEFF9FD2CBE}"/>
          </ac:grpSpMkLst>
        </pc:grpChg>
        <pc:grpChg chg="mod">
          <ac:chgData name="Deldri Dugger" userId="b2de7958-ed35-4420-8aab-7e9350eb7aec" providerId="ADAL" clId="{3338436A-9633-46F1-B2E3-F197304CADBA}" dt="2019-11-01T20:01:29.008" v="4970" actId="1076"/>
          <ac:grpSpMkLst>
            <pc:docMk/>
            <pc:sldMk cId="2673184369" sldId="292"/>
            <ac:grpSpMk id="71" creationId="{3318DD74-8B50-4690-9433-45C9565A4178}"/>
          </ac:grpSpMkLst>
        </pc:grpChg>
        <pc:grpChg chg="mod">
          <ac:chgData name="Deldri Dugger" userId="b2de7958-ed35-4420-8aab-7e9350eb7aec" providerId="ADAL" clId="{3338436A-9633-46F1-B2E3-F197304CADBA}" dt="2019-11-01T00:43:00.299" v="1539" actId="1036"/>
          <ac:grpSpMkLst>
            <pc:docMk/>
            <pc:sldMk cId="2673184369" sldId="292"/>
            <ac:grpSpMk id="77" creationId="{653ACC11-92D9-4CAE-9409-F12F97EB02DA}"/>
          </ac:grpSpMkLst>
        </pc:grpChg>
        <pc:grpChg chg="mod">
          <ac:chgData name="Deldri Dugger" userId="b2de7958-ed35-4420-8aab-7e9350eb7aec" providerId="ADAL" clId="{3338436A-9633-46F1-B2E3-F197304CADBA}" dt="2019-11-01T00:43:00.299" v="1539" actId="1036"/>
          <ac:grpSpMkLst>
            <pc:docMk/>
            <pc:sldMk cId="2673184369" sldId="292"/>
            <ac:grpSpMk id="80" creationId="{486F986C-D160-48B6-80C9-526ACD34F752}"/>
          </ac:grpSpMkLst>
        </pc:grpChg>
        <pc:grpChg chg="mod">
          <ac:chgData name="Deldri Dugger" userId="b2de7958-ed35-4420-8aab-7e9350eb7aec" providerId="ADAL" clId="{3338436A-9633-46F1-B2E3-F197304CADBA}" dt="2019-11-01T00:43:00.299" v="1539" actId="1036"/>
          <ac:grpSpMkLst>
            <pc:docMk/>
            <pc:sldMk cId="2673184369" sldId="292"/>
            <ac:grpSpMk id="83" creationId="{BF3D9A6B-434D-4F95-905C-EAC521C3EA9F}"/>
          </ac:grpSpMkLst>
        </pc:grpChg>
        <pc:grpChg chg="mod">
          <ac:chgData name="Deldri Dugger" userId="b2de7958-ed35-4420-8aab-7e9350eb7aec" providerId="ADAL" clId="{3338436A-9633-46F1-B2E3-F197304CADBA}" dt="2019-11-01T00:43:00.299" v="1539" actId="1036"/>
          <ac:grpSpMkLst>
            <pc:docMk/>
            <pc:sldMk cId="2673184369" sldId="292"/>
            <ac:grpSpMk id="108" creationId="{EEFB16B0-0FF8-44EC-9483-A3380DDEABB5}"/>
          </ac:grpSpMkLst>
        </pc:grpChg>
        <pc:grpChg chg="mod">
          <ac:chgData name="Deldri Dugger" userId="b2de7958-ed35-4420-8aab-7e9350eb7aec" providerId="ADAL" clId="{3338436A-9633-46F1-B2E3-F197304CADBA}" dt="2019-11-01T00:43:00.299" v="1539" actId="1036"/>
          <ac:grpSpMkLst>
            <pc:docMk/>
            <pc:sldMk cId="2673184369" sldId="292"/>
            <ac:grpSpMk id="111" creationId="{6A669D2E-71A7-417E-BFBF-F9618F589660}"/>
          </ac:grpSpMkLst>
        </pc:grpChg>
        <pc:grpChg chg="mod">
          <ac:chgData name="Deldri Dugger" userId="b2de7958-ed35-4420-8aab-7e9350eb7aec" providerId="ADAL" clId="{3338436A-9633-46F1-B2E3-F197304CADBA}" dt="2019-11-01T00:43:00.299" v="1539" actId="1036"/>
          <ac:grpSpMkLst>
            <pc:docMk/>
            <pc:sldMk cId="2673184369" sldId="292"/>
            <ac:grpSpMk id="114" creationId="{D7FBC318-ADAC-419C-A9F4-8651A45A6944}"/>
          </ac:grpSpMkLst>
        </pc:grpChg>
        <pc:cxnChg chg="add mod">
          <ac:chgData name="Deldri Dugger" userId="b2de7958-ed35-4420-8aab-7e9350eb7aec" providerId="ADAL" clId="{3338436A-9633-46F1-B2E3-F197304CADBA}" dt="2019-11-01T18:53:10.736" v="4967" actId="1036"/>
          <ac:cxnSpMkLst>
            <pc:docMk/>
            <pc:sldMk cId="2673184369" sldId="292"/>
            <ac:cxnSpMk id="5" creationId="{94BC4B44-BA78-43A9-BC0D-5DD697400B8F}"/>
          </ac:cxnSpMkLst>
        </pc:cxnChg>
        <pc:cxnChg chg="mod">
          <ac:chgData name="Deldri Dugger" userId="b2de7958-ed35-4420-8aab-7e9350eb7aec" providerId="ADAL" clId="{3338436A-9633-46F1-B2E3-F197304CADBA}" dt="2019-11-01T20:01:58.394" v="4975" actId="14100"/>
          <ac:cxnSpMkLst>
            <pc:docMk/>
            <pc:sldMk cId="2673184369" sldId="292"/>
            <ac:cxnSpMk id="22" creationId="{30F6EF03-022E-4F59-9EFA-6B82D09D390F}"/>
          </ac:cxnSpMkLst>
        </pc:cxnChg>
        <pc:cxnChg chg="mod">
          <ac:chgData name="Deldri Dugger" userId="b2de7958-ed35-4420-8aab-7e9350eb7aec" providerId="ADAL" clId="{3338436A-9633-46F1-B2E3-F197304CADBA}" dt="2019-11-01T00:43:00.299" v="1539" actId="1036"/>
          <ac:cxnSpMkLst>
            <pc:docMk/>
            <pc:sldMk cId="2673184369" sldId="292"/>
            <ac:cxnSpMk id="25" creationId="{8A35F4AF-77C8-44FA-BC95-323A5BC06F51}"/>
          </ac:cxnSpMkLst>
        </pc:cxnChg>
        <pc:cxnChg chg="mod">
          <ac:chgData name="Deldri Dugger" userId="b2de7958-ed35-4420-8aab-7e9350eb7aec" providerId="ADAL" clId="{3338436A-9633-46F1-B2E3-F197304CADBA}" dt="2019-11-01T00:43:00.299" v="1539" actId="1036"/>
          <ac:cxnSpMkLst>
            <pc:docMk/>
            <pc:sldMk cId="2673184369" sldId="292"/>
            <ac:cxnSpMk id="29" creationId="{61E0ADCB-5745-4CC6-ABF6-DEFA4A361E9F}"/>
          </ac:cxnSpMkLst>
        </pc:cxnChg>
        <pc:cxnChg chg="mod">
          <ac:chgData name="Deldri Dugger" userId="b2de7958-ed35-4420-8aab-7e9350eb7aec" providerId="ADAL" clId="{3338436A-9633-46F1-B2E3-F197304CADBA}" dt="2019-11-01T00:43:00.299" v="1539" actId="1036"/>
          <ac:cxnSpMkLst>
            <pc:docMk/>
            <pc:sldMk cId="2673184369" sldId="292"/>
            <ac:cxnSpMk id="37" creationId="{511028F2-0838-44F2-A1BE-C3C2FAF7FF01}"/>
          </ac:cxnSpMkLst>
        </pc:cxnChg>
        <pc:cxnChg chg="mod">
          <ac:chgData name="Deldri Dugger" userId="b2de7958-ed35-4420-8aab-7e9350eb7aec" providerId="ADAL" clId="{3338436A-9633-46F1-B2E3-F197304CADBA}" dt="2019-11-01T00:43:00.299" v="1539" actId="1036"/>
          <ac:cxnSpMkLst>
            <pc:docMk/>
            <pc:sldMk cId="2673184369" sldId="292"/>
            <ac:cxnSpMk id="39" creationId="{DBB747B1-9838-446E-BE97-E8D893AC98BF}"/>
          </ac:cxnSpMkLst>
        </pc:cxnChg>
        <pc:cxnChg chg="mod">
          <ac:chgData name="Deldri Dugger" userId="b2de7958-ed35-4420-8aab-7e9350eb7aec" providerId="ADAL" clId="{3338436A-9633-46F1-B2E3-F197304CADBA}" dt="2019-11-01T00:43:00.299" v="1539" actId="1036"/>
          <ac:cxnSpMkLst>
            <pc:docMk/>
            <pc:sldMk cId="2673184369" sldId="292"/>
            <ac:cxnSpMk id="41" creationId="{5544174B-BC23-44B6-8888-113AB08C3FC5}"/>
          </ac:cxnSpMkLst>
        </pc:cxnChg>
        <pc:cxnChg chg="mod">
          <ac:chgData name="Deldri Dugger" userId="b2de7958-ed35-4420-8aab-7e9350eb7aec" providerId="ADAL" clId="{3338436A-9633-46F1-B2E3-F197304CADBA}" dt="2019-11-01T00:43:00.299" v="1539" actId="1036"/>
          <ac:cxnSpMkLst>
            <pc:docMk/>
            <pc:sldMk cId="2673184369" sldId="292"/>
            <ac:cxnSpMk id="47" creationId="{89A79A96-23BA-49E0-8FA2-057A12B0C5D9}"/>
          </ac:cxnSpMkLst>
        </pc:cxnChg>
        <pc:cxnChg chg="mod">
          <ac:chgData name="Deldri Dugger" userId="b2de7958-ed35-4420-8aab-7e9350eb7aec" providerId="ADAL" clId="{3338436A-9633-46F1-B2E3-F197304CADBA}" dt="2019-11-01T00:43:00.299" v="1539" actId="1036"/>
          <ac:cxnSpMkLst>
            <pc:docMk/>
            <pc:sldMk cId="2673184369" sldId="292"/>
            <ac:cxnSpMk id="50" creationId="{2149C8B5-4F4E-4391-8CEB-7C4B2584026D}"/>
          </ac:cxnSpMkLst>
        </pc:cxnChg>
        <pc:cxnChg chg="mod">
          <ac:chgData name="Deldri Dugger" userId="b2de7958-ed35-4420-8aab-7e9350eb7aec" providerId="ADAL" clId="{3338436A-9633-46F1-B2E3-F197304CADBA}" dt="2019-11-01T00:43:00.299" v="1539" actId="1036"/>
          <ac:cxnSpMkLst>
            <pc:docMk/>
            <pc:sldMk cId="2673184369" sldId="292"/>
            <ac:cxnSpMk id="52" creationId="{A0CC5689-A92E-4FDA-9980-D9AFEC0B9C1D}"/>
          </ac:cxnSpMkLst>
        </pc:cxnChg>
        <pc:cxnChg chg="mod">
          <ac:chgData name="Deldri Dugger" userId="b2de7958-ed35-4420-8aab-7e9350eb7aec" providerId="ADAL" clId="{3338436A-9633-46F1-B2E3-F197304CADBA}" dt="2019-11-01T00:43:00.299" v="1539" actId="1036"/>
          <ac:cxnSpMkLst>
            <pc:docMk/>
            <pc:sldMk cId="2673184369" sldId="292"/>
            <ac:cxnSpMk id="61" creationId="{42B1E28C-CA63-4BF2-827E-8B2C616973D8}"/>
          </ac:cxnSpMkLst>
        </pc:cxnChg>
        <pc:cxnChg chg="mod">
          <ac:chgData name="Deldri Dugger" userId="b2de7958-ed35-4420-8aab-7e9350eb7aec" providerId="ADAL" clId="{3338436A-9633-46F1-B2E3-F197304CADBA}" dt="2019-11-01T00:43:00.299" v="1539" actId="1036"/>
          <ac:cxnSpMkLst>
            <pc:docMk/>
            <pc:sldMk cId="2673184369" sldId="292"/>
            <ac:cxnSpMk id="105" creationId="{DE8D7C74-0A4E-475B-9D89-CE88BCD5D98C}"/>
          </ac:cxnSpMkLst>
        </pc:cxnChg>
        <pc:cxnChg chg="mod">
          <ac:chgData name="Deldri Dugger" userId="b2de7958-ed35-4420-8aab-7e9350eb7aec" providerId="ADAL" clId="{3338436A-9633-46F1-B2E3-F197304CADBA}" dt="2019-11-01T00:43:00.299" v="1539" actId="1036"/>
          <ac:cxnSpMkLst>
            <pc:docMk/>
            <pc:sldMk cId="2673184369" sldId="292"/>
            <ac:cxnSpMk id="120" creationId="{4CA4E2D7-2E03-48D6-9D13-393E3E2F085A}"/>
          </ac:cxnSpMkLst>
        </pc:cxnChg>
        <pc:cxnChg chg="mod">
          <ac:chgData name="Deldri Dugger" userId="b2de7958-ed35-4420-8aab-7e9350eb7aec" providerId="ADAL" clId="{3338436A-9633-46F1-B2E3-F197304CADBA}" dt="2019-11-01T00:43:00.299" v="1539" actId="1036"/>
          <ac:cxnSpMkLst>
            <pc:docMk/>
            <pc:sldMk cId="2673184369" sldId="292"/>
            <ac:cxnSpMk id="121" creationId="{2D1BEF96-CBFC-4139-92A8-1958EE529DFC}"/>
          </ac:cxnSpMkLst>
        </pc:cxnChg>
        <pc:cxnChg chg="mod">
          <ac:chgData name="Deldri Dugger" userId="b2de7958-ed35-4420-8aab-7e9350eb7aec" providerId="ADAL" clId="{3338436A-9633-46F1-B2E3-F197304CADBA}" dt="2019-11-01T00:43:00.299" v="1539" actId="1036"/>
          <ac:cxnSpMkLst>
            <pc:docMk/>
            <pc:sldMk cId="2673184369" sldId="292"/>
            <ac:cxnSpMk id="123" creationId="{4872479A-B668-4A73-BA4E-60973D8F2B69}"/>
          </ac:cxnSpMkLst>
        </pc:cxnChg>
        <pc:cxnChg chg="mod">
          <ac:chgData name="Deldri Dugger" userId="b2de7958-ed35-4420-8aab-7e9350eb7aec" providerId="ADAL" clId="{3338436A-9633-46F1-B2E3-F197304CADBA}" dt="2019-11-01T00:43:35.328" v="1540" actId="1076"/>
          <ac:cxnSpMkLst>
            <pc:docMk/>
            <pc:sldMk cId="2673184369" sldId="292"/>
            <ac:cxnSpMk id="135" creationId="{E5E7C80E-25FE-4D37-9586-610B10ADBAE0}"/>
          </ac:cxnSpMkLst>
        </pc:cxnChg>
        <pc:cxnChg chg="mod">
          <ac:chgData name="Deldri Dugger" userId="b2de7958-ed35-4420-8aab-7e9350eb7aec" providerId="ADAL" clId="{3338436A-9633-46F1-B2E3-F197304CADBA}" dt="2019-11-01T00:43:00.299" v="1539" actId="1036"/>
          <ac:cxnSpMkLst>
            <pc:docMk/>
            <pc:sldMk cId="2673184369" sldId="292"/>
            <ac:cxnSpMk id="149" creationId="{D8DCFDF2-05C7-4DFF-9F4A-7ACC5B4CA56F}"/>
          </ac:cxnSpMkLst>
        </pc:cxnChg>
        <pc:cxnChg chg="mod">
          <ac:chgData name="Deldri Dugger" userId="b2de7958-ed35-4420-8aab-7e9350eb7aec" providerId="ADAL" clId="{3338436A-9633-46F1-B2E3-F197304CADBA}" dt="2019-11-01T00:43:00.299" v="1539" actId="1036"/>
          <ac:cxnSpMkLst>
            <pc:docMk/>
            <pc:sldMk cId="2673184369" sldId="292"/>
            <ac:cxnSpMk id="152" creationId="{E9F4E68B-032C-4A89-9C27-0C164543BC9D}"/>
          </ac:cxnSpMkLst>
        </pc:cxnChg>
        <pc:cxnChg chg="mod">
          <ac:chgData name="Deldri Dugger" userId="b2de7958-ed35-4420-8aab-7e9350eb7aec" providerId="ADAL" clId="{3338436A-9633-46F1-B2E3-F197304CADBA}" dt="2019-11-01T00:43:00.299" v="1539" actId="1036"/>
          <ac:cxnSpMkLst>
            <pc:docMk/>
            <pc:sldMk cId="2673184369" sldId="292"/>
            <ac:cxnSpMk id="175" creationId="{9E9B819D-D621-402E-AD2D-669B7F680C08}"/>
          </ac:cxnSpMkLst>
        </pc:cxnChg>
      </pc:sldChg>
      <pc:sldChg chg="modSp add del ord setBg">
        <pc:chgData name="Deldri Dugger" userId="b2de7958-ed35-4420-8aab-7e9350eb7aec" providerId="ADAL" clId="{3338436A-9633-46F1-B2E3-F197304CADBA}" dt="2019-11-01T20:04:51.088" v="4990" actId="14100"/>
        <pc:sldMkLst>
          <pc:docMk/>
          <pc:sldMk cId="3247028462" sldId="293"/>
        </pc:sldMkLst>
        <pc:spChg chg="mod">
          <ac:chgData name="Deldri Dugger" userId="b2de7958-ed35-4420-8aab-7e9350eb7aec" providerId="ADAL" clId="{3338436A-9633-46F1-B2E3-F197304CADBA}" dt="2019-11-01T20:04:51.088" v="4990" actId="14100"/>
          <ac:spMkLst>
            <pc:docMk/>
            <pc:sldMk cId="3247028462" sldId="293"/>
            <ac:spMk id="4" creationId="{E9D61172-A58D-471E-A5F4-5FF9D94744F2}"/>
          </ac:spMkLst>
        </pc:spChg>
        <pc:grpChg chg="mod">
          <ac:chgData name="Deldri Dugger" userId="b2de7958-ed35-4420-8aab-7e9350eb7aec" providerId="ADAL" clId="{3338436A-9633-46F1-B2E3-F197304CADBA}" dt="2019-11-01T00:43:58.273" v="1548" actId="1037"/>
          <ac:grpSpMkLst>
            <pc:docMk/>
            <pc:sldMk cId="3247028462" sldId="293"/>
            <ac:grpSpMk id="89" creationId="{12E70D44-88AA-489D-863A-E8689EA84E61}"/>
          </ac:grpSpMkLst>
        </pc:grpChg>
        <pc:cxnChg chg="mod">
          <ac:chgData name="Deldri Dugger" userId="b2de7958-ed35-4420-8aab-7e9350eb7aec" providerId="ADAL" clId="{3338436A-9633-46F1-B2E3-F197304CADBA}" dt="2019-11-01T00:44:17.654" v="1550" actId="14100"/>
          <ac:cxnSpMkLst>
            <pc:docMk/>
            <pc:sldMk cId="3247028462" sldId="293"/>
            <ac:cxnSpMk id="96" creationId="{FD973C74-904E-4A6F-BCE4-AFA001CB24A6}"/>
          </ac:cxnSpMkLst>
        </pc:cxnChg>
        <pc:cxnChg chg="mod">
          <ac:chgData name="Deldri Dugger" userId="b2de7958-ed35-4420-8aab-7e9350eb7aec" providerId="ADAL" clId="{3338436A-9633-46F1-B2E3-F197304CADBA}" dt="2019-11-01T00:43:58.273" v="1548" actId="1037"/>
          <ac:cxnSpMkLst>
            <pc:docMk/>
            <pc:sldMk cId="3247028462" sldId="293"/>
            <ac:cxnSpMk id="160" creationId="{55493870-2B9A-4330-8F7F-09C710160F53}"/>
          </ac:cxnSpMkLst>
        </pc:cxnChg>
        <pc:cxnChg chg="mod">
          <ac:chgData name="Deldri Dugger" userId="b2de7958-ed35-4420-8aab-7e9350eb7aec" providerId="ADAL" clId="{3338436A-9633-46F1-B2E3-F197304CADBA}" dt="2019-11-01T18:53:48.067" v="4968" actId="14100"/>
          <ac:cxnSpMkLst>
            <pc:docMk/>
            <pc:sldMk cId="3247028462" sldId="293"/>
            <ac:cxnSpMk id="163" creationId="{4567ED61-5D8C-493D-97B0-E39CBF1A9304}"/>
          </ac:cxnSpMkLst>
        </pc:cxnChg>
      </pc:sldChg>
      <pc:sldChg chg="modSp add del ord setBg">
        <pc:chgData name="Deldri Dugger" userId="b2de7958-ed35-4420-8aab-7e9350eb7aec" providerId="ADAL" clId="{3338436A-9633-46F1-B2E3-F197304CADBA}" dt="2019-11-04T00:47:48.014" v="5436" actId="14100"/>
        <pc:sldMkLst>
          <pc:docMk/>
          <pc:sldMk cId="2212234793" sldId="294"/>
        </pc:sldMkLst>
        <pc:spChg chg="mod">
          <ac:chgData name="Deldri Dugger" userId="b2de7958-ed35-4420-8aab-7e9350eb7aec" providerId="ADAL" clId="{3338436A-9633-46F1-B2E3-F197304CADBA}" dt="2019-11-01T00:21:21.444" v="958" actId="2711"/>
          <ac:spMkLst>
            <pc:docMk/>
            <pc:sldMk cId="2212234793" sldId="294"/>
            <ac:spMk id="4" creationId="{E9D61172-A58D-471E-A5F4-5FF9D94744F2}"/>
          </ac:spMkLst>
        </pc:spChg>
        <pc:spChg chg="mod">
          <ac:chgData name="Deldri Dugger" userId="b2de7958-ed35-4420-8aab-7e9350eb7aec" providerId="ADAL" clId="{3338436A-9633-46F1-B2E3-F197304CADBA}" dt="2019-11-03T23:19:14.970" v="5291" actId="207"/>
          <ac:spMkLst>
            <pc:docMk/>
            <pc:sldMk cId="2212234793" sldId="294"/>
            <ac:spMk id="116" creationId="{3D94D335-5A12-4160-B0EE-895071BDD6B9}"/>
          </ac:spMkLst>
        </pc:spChg>
        <pc:grpChg chg="mod">
          <ac:chgData name="Deldri Dugger" userId="b2de7958-ed35-4420-8aab-7e9350eb7aec" providerId="ADAL" clId="{3338436A-9633-46F1-B2E3-F197304CADBA}" dt="2019-11-04T00:47:25.813" v="5425" actId="1035"/>
          <ac:grpSpMkLst>
            <pc:docMk/>
            <pc:sldMk cId="2212234793" sldId="294"/>
            <ac:grpSpMk id="16" creationId="{E2120DA2-F70D-419E-A676-306A0EFC9F12}"/>
          </ac:grpSpMkLst>
        </pc:grpChg>
        <pc:grpChg chg="mod">
          <ac:chgData name="Deldri Dugger" userId="b2de7958-ed35-4420-8aab-7e9350eb7aec" providerId="ADAL" clId="{3338436A-9633-46F1-B2E3-F197304CADBA}" dt="2019-11-04T00:47:40.843" v="5434" actId="1036"/>
          <ac:grpSpMkLst>
            <pc:docMk/>
            <pc:sldMk cId="2212234793" sldId="294"/>
            <ac:grpSpMk id="117" creationId="{960C1EC6-BDDC-4FB5-8BEB-F2AE3486FC56}"/>
          </ac:grpSpMkLst>
        </pc:grpChg>
        <pc:cxnChg chg="mod">
          <ac:chgData name="Deldri Dugger" userId="b2de7958-ed35-4420-8aab-7e9350eb7aec" providerId="ADAL" clId="{3338436A-9633-46F1-B2E3-F197304CADBA}" dt="2019-11-04T00:47:48.014" v="5436" actId="14100"/>
          <ac:cxnSpMkLst>
            <pc:docMk/>
            <pc:sldMk cId="2212234793" sldId="294"/>
            <ac:cxnSpMk id="3" creationId="{CE517ABC-5242-4692-AAEE-1EE91C252264}"/>
          </ac:cxnSpMkLst>
        </pc:cxnChg>
        <pc:cxnChg chg="mod">
          <ac:chgData name="Deldri Dugger" userId="b2de7958-ed35-4420-8aab-7e9350eb7aec" providerId="ADAL" clId="{3338436A-9633-46F1-B2E3-F197304CADBA}" dt="2019-11-04T00:47:25.813" v="5425" actId="1035"/>
          <ac:cxnSpMkLst>
            <pc:docMk/>
            <pc:sldMk cId="2212234793" sldId="294"/>
            <ac:cxnSpMk id="9" creationId="{E161D637-CE08-4463-8E03-4F2638C0390F}"/>
          </ac:cxnSpMkLst>
        </pc:cxnChg>
        <pc:cxnChg chg="mod">
          <ac:chgData name="Deldri Dugger" userId="b2de7958-ed35-4420-8aab-7e9350eb7aec" providerId="ADAL" clId="{3338436A-9633-46F1-B2E3-F197304CADBA}" dt="2019-11-04T00:47:40.843" v="5434" actId="1036"/>
          <ac:cxnSpMkLst>
            <pc:docMk/>
            <pc:sldMk cId="2212234793" sldId="294"/>
            <ac:cxnSpMk id="132" creationId="{5613F091-38D2-4FC8-8B42-4EB140C6D884}"/>
          </ac:cxnSpMkLst>
        </pc:cxnChg>
      </pc:sldChg>
      <pc:sldChg chg="modSp add del ord setBg">
        <pc:chgData name="Deldri Dugger" userId="b2de7958-ed35-4420-8aab-7e9350eb7aec" providerId="ADAL" clId="{3338436A-9633-46F1-B2E3-F197304CADBA}" dt="2019-11-01T18:41:25.375" v="4925" actId="20577"/>
        <pc:sldMkLst>
          <pc:docMk/>
          <pc:sldMk cId="2964970491" sldId="295"/>
        </pc:sldMkLst>
        <pc:spChg chg="mod">
          <ac:chgData name="Deldri Dugger" userId="b2de7958-ed35-4420-8aab-7e9350eb7aec" providerId="ADAL" clId="{3338436A-9633-46F1-B2E3-F197304CADBA}" dt="2019-11-01T04:16:36.129" v="3343" actId="27636"/>
          <ac:spMkLst>
            <pc:docMk/>
            <pc:sldMk cId="2964970491" sldId="295"/>
            <ac:spMk id="4" creationId="{E9D61172-A58D-471E-A5F4-5FF9D94744F2}"/>
          </ac:spMkLst>
        </pc:spChg>
        <pc:graphicFrameChg chg="modGraphic">
          <ac:chgData name="Deldri Dugger" userId="b2de7958-ed35-4420-8aab-7e9350eb7aec" providerId="ADAL" clId="{3338436A-9633-46F1-B2E3-F197304CADBA}" dt="2019-11-01T18:41:25.375" v="4925" actId="20577"/>
          <ac:graphicFrameMkLst>
            <pc:docMk/>
            <pc:sldMk cId="2964970491" sldId="295"/>
            <ac:graphicFrameMk id="2" creationId="{C3922496-286C-4E1A-8CEF-B2829B0B3FED}"/>
          </ac:graphicFrameMkLst>
        </pc:graphicFrameChg>
      </pc:sldChg>
      <pc:sldChg chg="modSp add del ord setBg">
        <pc:chgData name="Deldri Dugger" userId="b2de7958-ed35-4420-8aab-7e9350eb7aec" providerId="ADAL" clId="{3338436A-9633-46F1-B2E3-F197304CADBA}" dt="2019-11-01T21:00:11.915" v="5101" actId="20577"/>
        <pc:sldMkLst>
          <pc:docMk/>
          <pc:sldMk cId="2547785799" sldId="296"/>
        </pc:sldMkLst>
        <pc:spChg chg="mod">
          <ac:chgData name="Deldri Dugger" userId="b2de7958-ed35-4420-8aab-7e9350eb7aec" providerId="ADAL" clId="{3338436A-9633-46F1-B2E3-F197304CADBA}" dt="2019-11-01T21:00:11.915" v="5101" actId="20577"/>
          <ac:spMkLst>
            <pc:docMk/>
            <pc:sldMk cId="2547785799" sldId="296"/>
            <ac:spMk id="4" creationId="{E9D61172-A58D-471E-A5F4-5FF9D94744F2}"/>
          </ac:spMkLst>
        </pc:spChg>
        <pc:graphicFrameChg chg="modGraphic">
          <ac:chgData name="Deldri Dugger" userId="b2de7958-ed35-4420-8aab-7e9350eb7aec" providerId="ADAL" clId="{3338436A-9633-46F1-B2E3-F197304CADBA}" dt="2019-11-01T18:40:41.298" v="4922" actId="2711"/>
          <ac:graphicFrameMkLst>
            <pc:docMk/>
            <pc:sldMk cId="2547785799" sldId="296"/>
            <ac:graphicFrameMk id="2" creationId="{C3922496-286C-4E1A-8CEF-B2829B0B3FED}"/>
          </ac:graphicFrameMkLst>
        </pc:graphicFrameChg>
      </pc:sldChg>
      <pc:sldChg chg="modSp add del ord setBg">
        <pc:chgData name="Deldri Dugger" userId="b2de7958-ed35-4420-8aab-7e9350eb7aec" providerId="ADAL" clId="{3338436A-9633-46F1-B2E3-F197304CADBA}" dt="2019-11-01T04:16:58.920" v="3345" actId="5793"/>
        <pc:sldMkLst>
          <pc:docMk/>
          <pc:sldMk cId="3394467377" sldId="297"/>
        </pc:sldMkLst>
        <pc:spChg chg="mod">
          <ac:chgData name="Deldri Dugger" userId="b2de7958-ed35-4420-8aab-7e9350eb7aec" providerId="ADAL" clId="{3338436A-9633-46F1-B2E3-F197304CADBA}" dt="2019-11-01T04:16:58.920" v="3345" actId="5793"/>
          <ac:spMkLst>
            <pc:docMk/>
            <pc:sldMk cId="3394467377" sldId="297"/>
            <ac:spMk id="4" creationId="{E9D61172-A58D-471E-A5F4-5FF9D94744F2}"/>
          </ac:spMkLst>
        </pc:spChg>
        <pc:graphicFrameChg chg="modGraphic">
          <ac:chgData name="Deldri Dugger" userId="b2de7958-ed35-4420-8aab-7e9350eb7aec" providerId="ADAL" clId="{3338436A-9633-46F1-B2E3-F197304CADBA}" dt="2019-11-01T00:56:31.540" v="1609" actId="2711"/>
          <ac:graphicFrameMkLst>
            <pc:docMk/>
            <pc:sldMk cId="3394467377" sldId="297"/>
            <ac:graphicFrameMk id="2" creationId="{C3922496-286C-4E1A-8CEF-B2829B0B3FED}"/>
          </ac:graphicFrameMkLst>
        </pc:graphicFrameChg>
      </pc:sldChg>
      <pc:sldChg chg="addSp delSp modSp add del ord">
        <pc:chgData name="Deldri Dugger" userId="b2de7958-ed35-4420-8aab-7e9350eb7aec" providerId="ADAL" clId="{3338436A-9633-46F1-B2E3-F197304CADBA}" dt="2019-11-01T15:43:15.349" v="3687" actId="20577"/>
        <pc:sldMkLst>
          <pc:docMk/>
          <pc:sldMk cId="1460054289" sldId="299"/>
        </pc:sldMkLst>
        <pc:spChg chg="mod">
          <ac:chgData name="Deldri Dugger" userId="b2de7958-ed35-4420-8aab-7e9350eb7aec" providerId="ADAL" clId="{3338436A-9633-46F1-B2E3-F197304CADBA}" dt="2019-11-01T00:15:58.162" v="933" actId="2711"/>
          <ac:spMkLst>
            <pc:docMk/>
            <pc:sldMk cId="1460054289" sldId="299"/>
            <ac:spMk id="2" creationId="{7BD875E6-DE81-4F33-AD22-07824C2F7AD6}"/>
          </ac:spMkLst>
        </pc:spChg>
        <pc:spChg chg="add del mod">
          <ac:chgData name="Deldri Dugger" userId="b2de7958-ed35-4420-8aab-7e9350eb7aec" providerId="ADAL" clId="{3338436A-9633-46F1-B2E3-F197304CADBA}" dt="2019-11-01T00:30:16.390" v="1186" actId="478"/>
          <ac:spMkLst>
            <pc:docMk/>
            <pc:sldMk cId="1460054289" sldId="299"/>
            <ac:spMk id="3" creationId="{82C58BBA-9093-49B4-BAD3-57B697F4F45E}"/>
          </ac:spMkLst>
        </pc:spChg>
        <pc:spChg chg="add mod">
          <ac:chgData name="Deldri Dugger" userId="b2de7958-ed35-4420-8aab-7e9350eb7aec" providerId="ADAL" clId="{3338436A-9633-46F1-B2E3-F197304CADBA}" dt="2019-11-01T15:02:24.072" v="3565" actId="20577"/>
          <ac:spMkLst>
            <pc:docMk/>
            <pc:sldMk cId="1460054289" sldId="299"/>
            <ac:spMk id="6" creationId="{FA1CC93C-5D0C-4B63-BBE8-F23C062845EE}"/>
          </ac:spMkLst>
        </pc:spChg>
        <pc:spChg chg="del">
          <ac:chgData name="Deldri Dugger" userId="b2de7958-ed35-4420-8aab-7e9350eb7aec" providerId="ADAL" clId="{3338436A-9633-46F1-B2E3-F197304CADBA}" dt="2019-11-01T00:29:31.276" v="1182" actId="478"/>
          <ac:spMkLst>
            <pc:docMk/>
            <pc:sldMk cId="1460054289" sldId="299"/>
            <ac:spMk id="11" creationId="{CEE8D4D3-06C7-4F98-AD70-BF1BDDD890A4}"/>
          </ac:spMkLst>
        </pc:spChg>
        <pc:graphicFrameChg chg="mod">
          <ac:chgData name="Deldri Dugger" userId="b2de7958-ed35-4420-8aab-7e9350eb7aec" providerId="ADAL" clId="{3338436A-9633-46F1-B2E3-F197304CADBA}" dt="2019-11-01T15:43:15.349" v="3687" actId="20577"/>
          <ac:graphicFrameMkLst>
            <pc:docMk/>
            <pc:sldMk cId="1460054289" sldId="299"/>
            <ac:graphicFrameMk id="10" creationId="{4C18875C-E1B6-40C7-9792-C97FB28987FA}"/>
          </ac:graphicFrameMkLst>
        </pc:graphicFrameChg>
      </pc:sldChg>
      <pc:sldChg chg="addSp modSp add del ord setBg">
        <pc:chgData name="Deldri Dugger" userId="b2de7958-ed35-4420-8aab-7e9350eb7aec" providerId="ADAL" clId="{3338436A-9633-46F1-B2E3-F197304CADBA}" dt="2019-11-03T18:56:54.624" v="5268" actId="404"/>
        <pc:sldMkLst>
          <pc:docMk/>
          <pc:sldMk cId="2190189693" sldId="300"/>
        </pc:sldMkLst>
        <pc:spChg chg="mod">
          <ac:chgData name="Deldri Dugger" userId="b2de7958-ed35-4420-8aab-7e9350eb7aec" providerId="ADAL" clId="{3338436A-9633-46F1-B2E3-F197304CADBA}" dt="2019-11-01T00:19:57.127" v="954" actId="2711"/>
          <ac:spMkLst>
            <pc:docMk/>
            <pc:sldMk cId="2190189693" sldId="300"/>
            <ac:spMk id="4" creationId="{E9D61172-A58D-471E-A5F4-5FF9D94744F2}"/>
          </ac:spMkLst>
        </pc:spChg>
        <pc:spChg chg="mod">
          <ac:chgData name="Deldri Dugger" userId="b2de7958-ed35-4420-8aab-7e9350eb7aec" providerId="ADAL" clId="{3338436A-9633-46F1-B2E3-F197304CADBA}" dt="2019-11-01T20:54:58.782" v="4992"/>
          <ac:spMkLst>
            <pc:docMk/>
            <pc:sldMk cId="2190189693" sldId="300"/>
            <ac:spMk id="7" creationId="{D18370E5-29A9-4FBB-80C7-A286BFB89877}"/>
          </ac:spMkLst>
        </pc:spChg>
        <pc:spChg chg="mod">
          <ac:chgData name="Deldri Dugger" userId="b2de7958-ed35-4420-8aab-7e9350eb7aec" providerId="ADAL" clId="{3338436A-9633-46F1-B2E3-F197304CADBA}" dt="2019-11-01T15:57:06.151" v="3721" actId="20577"/>
          <ac:spMkLst>
            <pc:docMk/>
            <pc:sldMk cId="2190189693" sldId="300"/>
            <ac:spMk id="36" creationId="{89F84AC1-B028-4C70-8233-DA0705F6195D}"/>
          </ac:spMkLst>
        </pc:spChg>
        <pc:spChg chg="mod">
          <ac:chgData name="Deldri Dugger" userId="b2de7958-ed35-4420-8aab-7e9350eb7aec" providerId="ADAL" clId="{3338436A-9633-46F1-B2E3-F197304CADBA}" dt="2019-11-01T20:56:28.616" v="5005" actId="1076"/>
          <ac:spMkLst>
            <pc:docMk/>
            <pc:sldMk cId="2190189693" sldId="300"/>
            <ac:spMk id="40" creationId="{8BE25BF1-7DA8-4E5D-8A25-A8C9EDF2935D}"/>
          </ac:spMkLst>
        </pc:spChg>
        <pc:spChg chg="mod">
          <ac:chgData name="Deldri Dugger" userId="b2de7958-ed35-4420-8aab-7e9350eb7aec" providerId="ADAL" clId="{3338436A-9633-46F1-B2E3-F197304CADBA}" dt="2019-11-03T18:56:54.624" v="5268" actId="404"/>
          <ac:spMkLst>
            <pc:docMk/>
            <pc:sldMk cId="2190189693" sldId="300"/>
            <ac:spMk id="41" creationId="{BB64D21C-9576-4D6F-A71D-1E3481504986}"/>
          </ac:spMkLst>
        </pc:spChg>
        <pc:spChg chg="add mod">
          <ac:chgData name="Deldri Dugger" userId="b2de7958-ed35-4420-8aab-7e9350eb7aec" providerId="ADAL" clId="{3338436A-9633-46F1-B2E3-F197304CADBA}" dt="2019-11-01T20:56:06.847" v="5003" actId="20577"/>
          <ac:spMkLst>
            <pc:docMk/>
            <pc:sldMk cId="2190189693" sldId="300"/>
            <ac:spMk id="44" creationId="{CECAA7EC-B607-415D-B081-A948C9783EEC}"/>
          </ac:spMkLst>
        </pc:spChg>
        <pc:spChg chg="add mod">
          <ac:chgData name="Deldri Dugger" userId="b2de7958-ed35-4420-8aab-7e9350eb7aec" providerId="ADAL" clId="{3338436A-9633-46F1-B2E3-F197304CADBA}" dt="2019-11-01T20:55:24.940" v="4994" actId="1076"/>
          <ac:spMkLst>
            <pc:docMk/>
            <pc:sldMk cId="2190189693" sldId="300"/>
            <ac:spMk id="46" creationId="{C5AAD9EE-C816-49BB-9531-EAD285C34990}"/>
          </ac:spMkLst>
        </pc:spChg>
        <pc:spChg chg="add mod">
          <ac:chgData name="Deldri Dugger" userId="b2de7958-ed35-4420-8aab-7e9350eb7aec" providerId="ADAL" clId="{3338436A-9633-46F1-B2E3-F197304CADBA}" dt="2019-11-01T20:55:24.940" v="4994" actId="1076"/>
          <ac:spMkLst>
            <pc:docMk/>
            <pc:sldMk cId="2190189693" sldId="300"/>
            <ac:spMk id="47" creationId="{BBBF17ED-1B3E-4953-B7B9-F66D724299AE}"/>
          </ac:spMkLst>
        </pc:spChg>
        <pc:spChg chg="mod">
          <ac:chgData name="Deldri Dugger" userId="b2de7958-ed35-4420-8aab-7e9350eb7aec" providerId="ADAL" clId="{3338436A-9633-46F1-B2E3-F197304CADBA}" dt="2019-11-01T20:57:55.985" v="5043" actId="1035"/>
          <ac:spMkLst>
            <pc:docMk/>
            <pc:sldMk cId="2190189693" sldId="300"/>
            <ac:spMk id="49" creationId="{FE2DEAEF-1DD1-4385-97D4-95203895713E}"/>
          </ac:spMkLst>
        </pc:spChg>
        <pc:spChg chg="mod">
          <ac:chgData name="Deldri Dugger" userId="b2de7958-ed35-4420-8aab-7e9350eb7aec" providerId="ADAL" clId="{3338436A-9633-46F1-B2E3-F197304CADBA}" dt="2019-11-03T18:56:41.902" v="5267" actId="404"/>
          <ac:spMkLst>
            <pc:docMk/>
            <pc:sldMk cId="2190189693" sldId="300"/>
            <ac:spMk id="50" creationId="{CEE782B8-3DFF-4C07-A458-C79EB2B51741}"/>
          </ac:spMkLst>
        </pc:spChg>
        <pc:grpChg chg="mod">
          <ac:chgData name="Deldri Dugger" userId="b2de7958-ed35-4420-8aab-7e9350eb7aec" providerId="ADAL" clId="{3338436A-9633-46F1-B2E3-F197304CADBA}" dt="2019-11-03T18:56:01.359" v="5262" actId="1038"/>
          <ac:grpSpMkLst>
            <pc:docMk/>
            <pc:sldMk cId="2190189693" sldId="300"/>
            <ac:grpSpMk id="39" creationId="{80C4C79D-CF32-4E67-B3FA-98F854D4B5E7}"/>
          </ac:grpSpMkLst>
        </pc:grpChg>
        <pc:grpChg chg="add mod">
          <ac:chgData name="Deldri Dugger" userId="b2de7958-ed35-4420-8aab-7e9350eb7aec" providerId="ADAL" clId="{3338436A-9633-46F1-B2E3-F197304CADBA}" dt="2019-11-03T18:56:12.608" v="5266" actId="1038"/>
          <ac:grpSpMkLst>
            <pc:docMk/>
            <pc:sldMk cId="2190189693" sldId="300"/>
            <ac:grpSpMk id="48" creationId="{298CA22E-4D9A-4D95-A44E-AFA5BDC409BE}"/>
          </ac:grpSpMkLst>
        </pc:grpChg>
        <pc:grpChg chg="mod">
          <ac:chgData name="Deldri Dugger" userId="b2de7958-ed35-4420-8aab-7e9350eb7aec" providerId="ADAL" clId="{3338436A-9633-46F1-B2E3-F197304CADBA}" dt="2019-11-01T03:57:53.747" v="2924" actId="1035"/>
          <ac:grpSpMkLst>
            <pc:docMk/>
            <pc:sldMk cId="2190189693" sldId="300"/>
            <ac:grpSpMk id="114" creationId="{F9E2E86C-BDA6-45C7-B772-4FDD13176A65}"/>
          </ac:grpSpMkLst>
        </pc:grpChg>
        <pc:cxnChg chg="mod">
          <ac:chgData name="Deldri Dugger" userId="b2de7958-ed35-4420-8aab-7e9350eb7aec" providerId="ADAL" clId="{3338436A-9633-46F1-B2E3-F197304CADBA}" dt="2019-11-01T20:55:33.763" v="4995" actId="14100"/>
          <ac:cxnSpMkLst>
            <pc:docMk/>
            <pc:sldMk cId="2190189693" sldId="300"/>
            <ac:cxnSpMk id="5" creationId="{51AC77B7-D43F-43EC-BAF2-86599F3DF4AF}"/>
          </ac:cxnSpMkLst>
        </pc:cxnChg>
        <pc:cxnChg chg="add mod">
          <ac:chgData name="Deldri Dugger" userId="b2de7958-ed35-4420-8aab-7e9350eb7aec" providerId="ADAL" clId="{3338436A-9633-46F1-B2E3-F197304CADBA}" dt="2019-11-03T18:56:12.608" v="5266" actId="1038"/>
          <ac:cxnSpMkLst>
            <pc:docMk/>
            <pc:sldMk cId="2190189693" sldId="300"/>
            <ac:cxnSpMk id="14" creationId="{82433A17-A135-4399-B1D2-48217C38709A}"/>
          </ac:cxnSpMkLst>
        </pc:cxnChg>
        <pc:cxnChg chg="add mod">
          <ac:chgData name="Deldri Dugger" userId="b2de7958-ed35-4420-8aab-7e9350eb7aec" providerId="ADAL" clId="{3338436A-9633-46F1-B2E3-F197304CADBA}" dt="2019-11-03T18:56:01.359" v="5262" actId="1038"/>
          <ac:cxnSpMkLst>
            <pc:docMk/>
            <pc:sldMk cId="2190189693" sldId="300"/>
            <ac:cxnSpMk id="20" creationId="{95E58E7D-45E0-4403-88A8-9AE3738E6DC2}"/>
          </ac:cxnSpMkLst>
        </pc:cxnChg>
        <pc:cxnChg chg="mod">
          <ac:chgData name="Deldri Dugger" userId="b2de7958-ed35-4420-8aab-7e9350eb7aec" providerId="ADAL" clId="{3338436A-9633-46F1-B2E3-F197304CADBA}" dt="2019-11-01T03:57:53.747" v="2924" actId="1035"/>
          <ac:cxnSpMkLst>
            <pc:docMk/>
            <pc:sldMk cId="2190189693" sldId="300"/>
            <ac:cxnSpMk id="23" creationId="{C782A171-B6BE-422C-A106-80EC6368E152}"/>
          </ac:cxnSpMkLst>
        </pc:cxnChg>
        <pc:cxnChg chg="mod">
          <ac:chgData name="Deldri Dugger" userId="b2de7958-ed35-4420-8aab-7e9350eb7aec" providerId="ADAL" clId="{3338436A-9633-46F1-B2E3-F197304CADBA}" dt="2019-11-01T15:57:06.151" v="3721" actId="20577"/>
          <ac:cxnSpMkLst>
            <pc:docMk/>
            <pc:sldMk cId="2190189693" sldId="300"/>
            <ac:cxnSpMk id="45" creationId="{71D9875B-9F0D-4D4E-BB10-C21DBF295AF0}"/>
          </ac:cxnSpMkLst>
        </pc:cxnChg>
      </pc:sldChg>
      <pc:sldChg chg="modSp add del ord setBg">
        <pc:chgData name="Deldri Dugger" userId="b2de7958-ed35-4420-8aab-7e9350eb7aec" providerId="ADAL" clId="{3338436A-9633-46F1-B2E3-F197304CADBA}" dt="2019-11-01T04:10:27.738" v="3024"/>
        <pc:sldMkLst>
          <pc:docMk/>
          <pc:sldMk cId="1066216440" sldId="301"/>
        </pc:sldMkLst>
        <pc:spChg chg="mod">
          <ac:chgData name="Deldri Dugger" userId="b2de7958-ed35-4420-8aab-7e9350eb7aec" providerId="ADAL" clId="{3338436A-9633-46F1-B2E3-F197304CADBA}" dt="2019-11-01T00:20:18.179" v="955" actId="2711"/>
          <ac:spMkLst>
            <pc:docMk/>
            <pc:sldMk cId="1066216440" sldId="301"/>
            <ac:spMk id="4" creationId="{E9D61172-A58D-471E-A5F4-5FF9D94744F2}"/>
          </ac:spMkLst>
        </pc:spChg>
        <pc:graphicFrameChg chg="modGraphic">
          <ac:chgData name="Deldri Dugger" userId="b2de7958-ed35-4420-8aab-7e9350eb7aec" providerId="ADAL" clId="{3338436A-9633-46F1-B2E3-F197304CADBA}" dt="2019-11-01T03:56:41.812" v="2921" actId="2711"/>
          <ac:graphicFrameMkLst>
            <pc:docMk/>
            <pc:sldMk cId="1066216440" sldId="301"/>
            <ac:graphicFrameMk id="2" creationId="{C3922496-286C-4E1A-8CEF-B2829B0B3FED}"/>
          </ac:graphicFrameMkLst>
        </pc:graphicFrameChg>
      </pc:sldChg>
      <pc:sldChg chg="modSp add del ord">
        <pc:chgData name="Deldri Dugger" userId="b2de7958-ed35-4420-8aab-7e9350eb7aec" providerId="ADAL" clId="{3338436A-9633-46F1-B2E3-F197304CADBA}" dt="2019-11-04T15:00:13.903" v="5470" actId="20577"/>
        <pc:sldMkLst>
          <pc:docMk/>
          <pc:sldMk cId="3484119919" sldId="304"/>
        </pc:sldMkLst>
        <pc:spChg chg="mod">
          <ac:chgData name="Deldri Dugger" userId="b2de7958-ed35-4420-8aab-7e9350eb7aec" providerId="ADAL" clId="{3338436A-9633-46F1-B2E3-F197304CADBA}" dt="2019-11-04T15:00:13.903" v="5470" actId="20577"/>
          <ac:spMkLst>
            <pc:docMk/>
            <pc:sldMk cId="3484119919" sldId="304"/>
            <ac:spMk id="4" creationId="{E9D61172-A58D-471E-A5F4-5FF9D94744F2}"/>
          </ac:spMkLst>
        </pc:spChg>
      </pc:sldChg>
      <pc:sldChg chg="modSp add del ord">
        <pc:chgData name="Deldri Dugger" userId="b2de7958-ed35-4420-8aab-7e9350eb7aec" providerId="ADAL" clId="{3338436A-9633-46F1-B2E3-F197304CADBA}" dt="2019-11-01T04:11:17.733" v="3040" actId="20577"/>
        <pc:sldMkLst>
          <pc:docMk/>
          <pc:sldMk cId="2170784860" sldId="305"/>
        </pc:sldMkLst>
        <pc:spChg chg="mod">
          <ac:chgData name="Deldri Dugger" userId="b2de7958-ed35-4420-8aab-7e9350eb7aec" providerId="ADAL" clId="{3338436A-9633-46F1-B2E3-F197304CADBA}" dt="2019-11-01T04:11:17.733" v="3040" actId="20577"/>
          <ac:spMkLst>
            <pc:docMk/>
            <pc:sldMk cId="2170784860" sldId="305"/>
            <ac:spMk id="4" creationId="{E9D61172-A58D-471E-A5F4-5FF9D94744F2}"/>
          </ac:spMkLst>
        </pc:spChg>
        <pc:graphicFrameChg chg="modGraphic">
          <ac:chgData name="Deldri Dugger" userId="b2de7958-ed35-4420-8aab-7e9350eb7aec" providerId="ADAL" clId="{3338436A-9633-46F1-B2E3-F197304CADBA}" dt="2019-11-01T04:00:02.126" v="2925" actId="2711"/>
          <ac:graphicFrameMkLst>
            <pc:docMk/>
            <pc:sldMk cId="2170784860" sldId="305"/>
            <ac:graphicFrameMk id="2" creationId="{C3922496-286C-4E1A-8CEF-B2829B0B3FED}"/>
          </ac:graphicFrameMkLst>
        </pc:graphicFrameChg>
      </pc:sldChg>
      <pc:sldChg chg="modSp add del">
        <pc:chgData name="Deldri Dugger" userId="b2de7958-ed35-4420-8aab-7e9350eb7aec" providerId="ADAL" clId="{3338436A-9633-46F1-B2E3-F197304CADBA}" dt="2019-11-01T00:02:14.433" v="634" actId="2696"/>
        <pc:sldMkLst>
          <pc:docMk/>
          <pc:sldMk cId="1823388876" sldId="4546"/>
        </pc:sldMkLst>
        <pc:spChg chg="mod">
          <ac:chgData name="Deldri Dugger" userId="b2de7958-ed35-4420-8aab-7e9350eb7aec" providerId="ADAL" clId="{3338436A-9633-46F1-B2E3-F197304CADBA}" dt="2019-10-31T23:57:46.843" v="597" actId="27636"/>
          <ac:spMkLst>
            <pc:docMk/>
            <pc:sldMk cId="1823388876" sldId="4546"/>
            <ac:spMk id="3" creationId="{55F6EF4C-F893-4E53-95B8-3DBE6AFFFC3F}"/>
          </ac:spMkLst>
        </pc:spChg>
      </pc:sldChg>
      <pc:sldChg chg="addSp delSp modSp modTransition">
        <pc:chgData name="Deldri Dugger" userId="b2de7958-ed35-4420-8aab-7e9350eb7aec" providerId="ADAL" clId="{3338436A-9633-46F1-B2E3-F197304CADBA}" dt="2019-11-04T15:35:21.734" v="5552" actId="1076"/>
        <pc:sldMkLst>
          <pc:docMk/>
          <pc:sldMk cId="3611650995" sldId="4547"/>
        </pc:sldMkLst>
        <pc:spChg chg="mod">
          <ac:chgData name="Deldri Dugger" userId="b2de7958-ed35-4420-8aab-7e9350eb7aec" providerId="ADAL" clId="{3338436A-9633-46F1-B2E3-F197304CADBA}" dt="2019-11-01T18:51:47.927" v="4951" actId="20577"/>
          <ac:spMkLst>
            <pc:docMk/>
            <pc:sldMk cId="3611650995" sldId="4547"/>
            <ac:spMk id="2" creationId="{62385D9C-092B-4072-8B9F-31D488D5FA17}"/>
          </ac:spMkLst>
        </pc:spChg>
        <pc:spChg chg="add mod">
          <ac:chgData name="Deldri Dugger" userId="b2de7958-ed35-4420-8aab-7e9350eb7aec" providerId="ADAL" clId="{3338436A-9633-46F1-B2E3-F197304CADBA}" dt="2019-11-04T15:29:01.234" v="5548" actId="1076"/>
          <ac:spMkLst>
            <pc:docMk/>
            <pc:sldMk cId="3611650995" sldId="4547"/>
            <ac:spMk id="4" creationId="{A6022DD5-A3ED-4799-B243-083D493869F5}"/>
          </ac:spMkLst>
        </pc:spChg>
        <pc:graphicFrameChg chg="add del">
          <ac:chgData name="Deldri Dugger" userId="b2de7958-ed35-4420-8aab-7e9350eb7aec" providerId="ADAL" clId="{3338436A-9633-46F1-B2E3-F197304CADBA}" dt="2019-11-04T00:12:55.718" v="5338" actId="478"/>
          <ac:graphicFrameMkLst>
            <pc:docMk/>
            <pc:sldMk cId="3611650995" sldId="4547"/>
            <ac:graphicFrameMk id="3" creationId="{D80B6B2B-FC4C-4DA6-9DD0-D1FC0C867A28}"/>
          </ac:graphicFrameMkLst>
        </pc:graphicFrameChg>
        <pc:graphicFrameChg chg="add del">
          <ac:chgData name="Deldri Dugger" userId="b2de7958-ed35-4420-8aab-7e9350eb7aec" providerId="ADAL" clId="{3338436A-9633-46F1-B2E3-F197304CADBA}" dt="2019-11-01T01:32:44.590" v="1787"/>
          <ac:graphicFrameMkLst>
            <pc:docMk/>
            <pc:sldMk cId="3611650995" sldId="4547"/>
            <ac:graphicFrameMk id="5" creationId="{CD0C22D1-552F-4717-81A5-643C488C12CA}"/>
          </ac:graphicFrameMkLst>
        </pc:graphicFrameChg>
        <pc:graphicFrameChg chg="add del">
          <ac:chgData name="Deldri Dugger" userId="b2de7958-ed35-4420-8aab-7e9350eb7aec" providerId="ADAL" clId="{3338436A-9633-46F1-B2E3-F197304CADBA}" dt="2019-11-04T00:24:56.415" v="5352" actId="478"/>
          <ac:graphicFrameMkLst>
            <pc:docMk/>
            <pc:sldMk cId="3611650995" sldId="4547"/>
            <ac:graphicFrameMk id="8" creationId="{9B8A39CF-AA96-4CC1-8489-70BE92D15DDD}"/>
          </ac:graphicFrameMkLst>
        </pc:graphicFrameChg>
        <pc:picChg chg="add del mod">
          <ac:chgData name="Deldri Dugger" userId="b2de7958-ed35-4420-8aab-7e9350eb7aec" providerId="ADAL" clId="{3338436A-9633-46F1-B2E3-F197304CADBA}" dt="2019-11-01T01:32:40.559" v="1785" actId="478"/>
          <ac:picMkLst>
            <pc:docMk/>
            <pc:sldMk cId="3611650995" sldId="4547"/>
            <ac:picMk id="3" creationId="{07AC43FF-9EA8-40D7-9AFC-15CB386934C7}"/>
          </ac:picMkLst>
        </pc:picChg>
        <pc:picChg chg="add del mod">
          <ac:chgData name="Deldri Dugger" userId="b2de7958-ed35-4420-8aab-7e9350eb7aec" providerId="ADAL" clId="{3338436A-9633-46F1-B2E3-F197304CADBA}" dt="2019-11-01T18:39:39.481" v="4911" actId="478"/>
          <ac:picMkLst>
            <pc:docMk/>
            <pc:sldMk cId="3611650995" sldId="4547"/>
            <ac:picMk id="3" creationId="{267717E5-E3F0-4652-9A6E-765ABD6F3C62}"/>
          </ac:picMkLst>
        </pc:picChg>
        <pc:picChg chg="add del mod">
          <ac:chgData name="Deldri Dugger" userId="b2de7958-ed35-4420-8aab-7e9350eb7aec" providerId="ADAL" clId="{3338436A-9633-46F1-B2E3-F197304CADBA}" dt="2019-11-04T00:12:48.199" v="5336" actId="478"/>
          <ac:picMkLst>
            <pc:docMk/>
            <pc:sldMk cId="3611650995" sldId="4547"/>
            <ac:picMk id="5" creationId="{8F6C187F-C412-4069-B405-F892530FEF8D}"/>
          </ac:picMkLst>
        </pc:picChg>
        <pc:picChg chg="add del mod">
          <ac:chgData name="Deldri Dugger" userId="b2de7958-ed35-4420-8aab-7e9350eb7aec" providerId="ADAL" clId="{3338436A-9633-46F1-B2E3-F197304CADBA}" dt="2019-11-01T16:43:33.129" v="3927" actId="478"/>
          <ac:picMkLst>
            <pc:docMk/>
            <pc:sldMk cId="3611650995" sldId="4547"/>
            <ac:picMk id="6" creationId="{A086E170-C3CE-438D-A1A2-243383B6E3CB}"/>
          </ac:picMkLst>
        </pc:picChg>
        <pc:picChg chg="add del mod">
          <ac:chgData name="Deldri Dugger" userId="b2de7958-ed35-4420-8aab-7e9350eb7aec" providerId="ADAL" clId="{3338436A-9633-46F1-B2E3-F197304CADBA}" dt="2019-11-04T00:14:00.744" v="5342" actId="478"/>
          <ac:picMkLst>
            <pc:docMk/>
            <pc:sldMk cId="3611650995" sldId="4547"/>
            <ac:picMk id="6" creationId="{E70EBA00-2AA0-49F1-94A9-54C0D1BF09B2}"/>
          </ac:picMkLst>
        </pc:picChg>
        <pc:picChg chg="add del mod">
          <ac:chgData name="Deldri Dugger" userId="b2de7958-ed35-4420-8aab-7e9350eb7aec" providerId="ADAL" clId="{3338436A-9633-46F1-B2E3-F197304CADBA}" dt="2019-11-04T00:24:35.124" v="5350" actId="478"/>
          <ac:picMkLst>
            <pc:docMk/>
            <pc:sldMk cId="3611650995" sldId="4547"/>
            <ac:picMk id="7" creationId="{6032C50C-0D23-4E4E-BB1B-CCD32918BF39}"/>
          </ac:picMkLst>
        </pc:picChg>
        <pc:picChg chg="add mod">
          <ac:chgData name="Deldri Dugger" userId="b2de7958-ed35-4420-8aab-7e9350eb7aec" providerId="ADAL" clId="{3338436A-9633-46F1-B2E3-F197304CADBA}" dt="2019-11-04T15:35:21.734" v="5552" actId="1076"/>
          <ac:picMkLst>
            <pc:docMk/>
            <pc:sldMk cId="3611650995" sldId="4547"/>
            <ac:picMk id="9" creationId="{189637D3-E74E-42D5-A18A-DAE9FA46A503}"/>
          </ac:picMkLst>
        </pc:picChg>
      </pc:sldChg>
      <pc:sldChg chg="addSp modSp">
        <pc:chgData name="Deldri Dugger" userId="b2de7958-ed35-4420-8aab-7e9350eb7aec" providerId="ADAL" clId="{3338436A-9633-46F1-B2E3-F197304CADBA}" dt="2019-11-01T16:46:06" v="3944" actId="6549"/>
        <pc:sldMkLst>
          <pc:docMk/>
          <pc:sldMk cId="1306467091" sldId="4552"/>
        </pc:sldMkLst>
        <pc:spChg chg="mod">
          <ac:chgData name="Deldri Dugger" userId="b2de7958-ed35-4420-8aab-7e9350eb7aec" providerId="ADAL" clId="{3338436A-9633-46F1-B2E3-F197304CADBA}" dt="2019-10-31T18:14:23.141" v="267" actId="20577"/>
          <ac:spMkLst>
            <pc:docMk/>
            <pc:sldMk cId="1306467091" sldId="4552"/>
            <ac:spMk id="2" creationId="{0100EDE0-20A6-435E-97C9-D42BCCCDF8F8}"/>
          </ac:spMkLst>
        </pc:spChg>
        <pc:spChg chg="mod">
          <ac:chgData name="Deldri Dugger" userId="b2de7958-ed35-4420-8aab-7e9350eb7aec" providerId="ADAL" clId="{3338436A-9633-46F1-B2E3-F197304CADBA}" dt="2019-11-01T16:05:39.559" v="3723" actId="20578"/>
          <ac:spMkLst>
            <pc:docMk/>
            <pc:sldMk cId="1306467091" sldId="4552"/>
            <ac:spMk id="3" creationId="{793D4D43-F2BC-431F-8B35-BB2506A36425}"/>
          </ac:spMkLst>
        </pc:spChg>
        <pc:spChg chg="add mod">
          <ac:chgData name="Deldri Dugger" userId="b2de7958-ed35-4420-8aab-7e9350eb7aec" providerId="ADAL" clId="{3338436A-9633-46F1-B2E3-F197304CADBA}" dt="2019-11-01T16:46:06" v="3944" actId="6549"/>
          <ac:spMkLst>
            <pc:docMk/>
            <pc:sldMk cId="1306467091" sldId="4552"/>
            <ac:spMk id="4" creationId="{B76006FA-8495-4AE0-A4EA-529D4E1C0B6F}"/>
          </ac:spMkLst>
        </pc:spChg>
      </pc:sldChg>
      <pc:sldChg chg="addSp delSp modSp">
        <pc:chgData name="Deldri Dugger" userId="b2de7958-ed35-4420-8aab-7e9350eb7aec" providerId="ADAL" clId="{3338436A-9633-46F1-B2E3-F197304CADBA}" dt="2019-11-01T15:34:06.623" v="3669" actId="20577"/>
        <pc:sldMkLst>
          <pc:docMk/>
          <pc:sldMk cId="2919919330" sldId="4553"/>
        </pc:sldMkLst>
        <pc:spChg chg="mod">
          <ac:chgData name="Deldri Dugger" userId="b2de7958-ed35-4420-8aab-7e9350eb7aec" providerId="ADAL" clId="{3338436A-9633-46F1-B2E3-F197304CADBA}" dt="2019-11-01T00:00:13.263" v="633" actId="20577"/>
          <ac:spMkLst>
            <pc:docMk/>
            <pc:sldMk cId="2919919330" sldId="4553"/>
            <ac:spMk id="2" creationId="{0100EDE0-20A6-435E-97C9-D42BCCCDF8F8}"/>
          </ac:spMkLst>
        </pc:spChg>
        <pc:spChg chg="add">
          <ac:chgData name="Deldri Dugger" userId="b2de7958-ed35-4420-8aab-7e9350eb7aec" providerId="ADAL" clId="{3338436A-9633-46F1-B2E3-F197304CADBA}" dt="2019-10-30T19:57:06.933" v="32"/>
          <ac:spMkLst>
            <pc:docMk/>
            <pc:sldMk cId="2919919330" sldId="4553"/>
            <ac:spMk id="3" creationId="{CE2ED137-37F9-417F-9F83-62E5F70F938F}"/>
          </ac:spMkLst>
        </pc:spChg>
        <pc:spChg chg="add del">
          <ac:chgData name="Deldri Dugger" userId="b2de7958-ed35-4420-8aab-7e9350eb7aec" providerId="ADAL" clId="{3338436A-9633-46F1-B2E3-F197304CADBA}" dt="2019-10-30T19:57:29.028" v="34" actId="478"/>
          <ac:spMkLst>
            <pc:docMk/>
            <pc:sldMk cId="2919919330" sldId="4553"/>
            <ac:spMk id="4" creationId="{DAD3AD9A-726E-43CB-A773-5F286EA5B9BF}"/>
          </ac:spMkLst>
        </pc:spChg>
        <pc:spChg chg="add del">
          <ac:chgData name="Deldri Dugger" userId="b2de7958-ed35-4420-8aab-7e9350eb7aec" providerId="ADAL" clId="{3338436A-9633-46F1-B2E3-F197304CADBA}" dt="2019-10-30T19:58:17.614" v="36" actId="478"/>
          <ac:spMkLst>
            <pc:docMk/>
            <pc:sldMk cId="2919919330" sldId="4553"/>
            <ac:spMk id="5" creationId="{79DE93A1-825E-4297-A8EC-23AD5D14D951}"/>
          </ac:spMkLst>
        </pc:spChg>
        <pc:spChg chg="add del">
          <ac:chgData name="Deldri Dugger" userId="b2de7958-ed35-4420-8aab-7e9350eb7aec" providerId="ADAL" clId="{3338436A-9633-46F1-B2E3-F197304CADBA}" dt="2019-10-30T19:58:17.614" v="36" actId="478"/>
          <ac:spMkLst>
            <pc:docMk/>
            <pc:sldMk cId="2919919330" sldId="4553"/>
            <ac:spMk id="6" creationId="{323A2587-0E6B-4228-B376-225A8EBE6383}"/>
          </ac:spMkLst>
        </pc:spChg>
        <pc:spChg chg="add del">
          <ac:chgData name="Deldri Dugger" userId="b2de7958-ed35-4420-8aab-7e9350eb7aec" providerId="ADAL" clId="{3338436A-9633-46F1-B2E3-F197304CADBA}" dt="2019-10-30T19:57:21.028" v="33" actId="478"/>
          <ac:spMkLst>
            <pc:docMk/>
            <pc:sldMk cId="2919919330" sldId="4553"/>
            <ac:spMk id="7" creationId="{204F6712-8410-4697-937F-DFBCD10B0264}"/>
          </ac:spMkLst>
        </pc:spChg>
        <pc:spChg chg="add del">
          <ac:chgData name="Deldri Dugger" userId="b2de7958-ed35-4420-8aab-7e9350eb7aec" providerId="ADAL" clId="{3338436A-9633-46F1-B2E3-F197304CADBA}" dt="2019-10-30T19:57:29.028" v="34" actId="478"/>
          <ac:spMkLst>
            <pc:docMk/>
            <pc:sldMk cId="2919919330" sldId="4553"/>
            <ac:spMk id="11" creationId="{3A24AC04-97DC-4A29-95B4-AA92B3E78A8C}"/>
          </ac:spMkLst>
        </pc:spChg>
        <pc:spChg chg="add del">
          <ac:chgData name="Deldri Dugger" userId="b2de7958-ed35-4420-8aab-7e9350eb7aec" providerId="ADAL" clId="{3338436A-9633-46F1-B2E3-F197304CADBA}" dt="2019-10-30T19:57:29.028" v="34" actId="478"/>
          <ac:spMkLst>
            <pc:docMk/>
            <pc:sldMk cId="2919919330" sldId="4553"/>
            <ac:spMk id="15" creationId="{0D32DE03-E0DD-4829-8AEA-BD6E80E630E9}"/>
          </ac:spMkLst>
        </pc:spChg>
        <pc:spChg chg="add del">
          <ac:chgData name="Deldri Dugger" userId="b2de7958-ed35-4420-8aab-7e9350eb7aec" providerId="ADAL" clId="{3338436A-9633-46F1-B2E3-F197304CADBA}" dt="2019-10-30T19:57:29.028" v="34" actId="478"/>
          <ac:spMkLst>
            <pc:docMk/>
            <pc:sldMk cId="2919919330" sldId="4553"/>
            <ac:spMk id="16" creationId="{3606C89E-9F0C-435A-8393-45D4C3DF3B90}"/>
          </ac:spMkLst>
        </pc:spChg>
        <pc:spChg chg="add del">
          <ac:chgData name="Deldri Dugger" userId="b2de7958-ed35-4420-8aab-7e9350eb7aec" providerId="ADAL" clId="{3338436A-9633-46F1-B2E3-F197304CADBA}" dt="2019-10-30T19:58:17.614" v="36" actId="478"/>
          <ac:spMkLst>
            <pc:docMk/>
            <pc:sldMk cId="2919919330" sldId="4553"/>
            <ac:spMk id="17" creationId="{F1803AB9-702D-4458-87B4-6C4A383F81BF}"/>
          </ac:spMkLst>
        </pc:spChg>
        <pc:spChg chg="add del">
          <ac:chgData name="Deldri Dugger" userId="b2de7958-ed35-4420-8aab-7e9350eb7aec" providerId="ADAL" clId="{3338436A-9633-46F1-B2E3-F197304CADBA}" dt="2019-10-30T19:58:17.614" v="36" actId="478"/>
          <ac:spMkLst>
            <pc:docMk/>
            <pc:sldMk cId="2919919330" sldId="4553"/>
            <ac:spMk id="18" creationId="{FB145644-69F7-4CCF-A0D2-A6D4592BC604}"/>
          </ac:spMkLst>
        </pc:spChg>
        <pc:spChg chg="add del">
          <ac:chgData name="Deldri Dugger" userId="b2de7958-ed35-4420-8aab-7e9350eb7aec" providerId="ADAL" clId="{3338436A-9633-46F1-B2E3-F197304CADBA}" dt="2019-10-30T19:57:21.028" v="33" actId="478"/>
          <ac:spMkLst>
            <pc:docMk/>
            <pc:sldMk cId="2919919330" sldId="4553"/>
            <ac:spMk id="19" creationId="{9E73E14D-9C14-4BA2-B498-3B6EFAD5E506}"/>
          </ac:spMkLst>
        </pc:spChg>
        <pc:spChg chg="add del">
          <ac:chgData name="Deldri Dugger" userId="b2de7958-ed35-4420-8aab-7e9350eb7aec" providerId="ADAL" clId="{3338436A-9633-46F1-B2E3-F197304CADBA}" dt="2019-10-30T19:58:17.614" v="36" actId="478"/>
          <ac:spMkLst>
            <pc:docMk/>
            <pc:sldMk cId="2919919330" sldId="4553"/>
            <ac:spMk id="20" creationId="{F4526DBC-5579-48D0-BA4F-04EA48B49177}"/>
          </ac:spMkLst>
        </pc:spChg>
        <pc:spChg chg="add del">
          <ac:chgData name="Deldri Dugger" userId="b2de7958-ed35-4420-8aab-7e9350eb7aec" providerId="ADAL" clId="{3338436A-9633-46F1-B2E3-F197304CADBA}" dt="2019-10-30T19:57:21.028" v="33" actId="478"/>
          <ac:spMkLst>
            <pc:docMk/>
            <pc:sldMk cId="2919919330" sldId="4553"/>
            <ac:spMk id="21" creationId="{BFAA2E14-DD1A-4461-A899-596003DD83DE}"/>
          </ac:spMkLst>
        </pc:spChg>
        <pc:spChg chg="add del">
          <ac:chgData name="Deldri Dugger" userId="b2de7958-ed35-4420-8aab-7e9350eb7aec" providerId="ADAL" clId="{3338436A-9633-46F1-B2E3-F197304CADBA}" dt="2019-10-30T19:57:33.901" v="35" actId="478"/>
          <ac:spMkLst>
            <pc:docMk/>
            <pc:sldMk cId="2919919330" sldId="4553"/>
            <ac:spMk id="22" creationId="{5138B353-B8F5-4C7F-B35B-0109F71A7F73}"/>
          </ac:spMkLst>
        </pc:spChg>
        <pc:spChg chg="add del">
          <ac:chgData name="Deldri Dugger" userId="b2de7958-ed35-4420-8aab-7e9350eb7aec" providerId="ADAL" clId="{3338436A-9633-46F1-B2E3-F197304CADBA}" dt="2019-10-30T19:57:29.028" v="34" actId="478"/>
          <ac:spMkLst>
            <pc:docMk/>
            <pc:sldMk cId="2919919330" sldId="4553"/>
            <ac:spMk id="24" creationId="{55E3B6F5-CA95-42AD-90ED-384AC9581251}"/>
          </ac:spMkLst>
        </pc:spChg>
        <pc:spChg chg="add mod">
          <ac:chgData name="Deldri Dugger" userId="b2de7958-ed35-4420-8aab-7e9350eb7aec" providerId="ADAL" clId="{3338436A-9633-46F1-B2E3-F197304CADBA}" dt="2019-11-01T15:34:06.623" v="3669" actId="20577"/>
          <ac:spMkLst>
            <pc:docMk/>
            <pc:sldMk cId="2919919330" sldId="4553"/>
            <ac:spMk id="25" creationId="{3D83353C-C0F5-4BF0-8199-1B8B39E4CAFB}"/>
          </ac:spMkLst>
        </pc:spChg>
        <pc:grpChg chg="add del">
          <ac:chgData name="Deldri Dugger" userId="b2de7958-ed35-4420-8aab-7e9350eb7aec" providerId="ADAL" clId="{3338436A-9633-46F1-B2E3-F197304CADBA}" dt="2019-10-30T19:58:17.614" v="36" actId="478"/>
          <ac:grpSpMkLst>
            <pc:docMk/>
            <pc:sldMk cId="2919919330" sldId="4553"/>
            <ac:grpSpMk id="8" creationId="{9B1C99EE-523A-4B6E-8621-DCABEB79D586}"/>
          </ac:grpSpMkLst>
        </pc:grpChg>
        <pc:graphicFrameChg chg="add del mod">
          <ac:chgData name="Deldri Dugger" userId="b2de7958-ed35-4420-8aab-7e9350eb7aec" providerId="ADAL" clId="{3338436A-9633-46F1-B2E3-F197304CADBA}" dt="2019-10-31T23:59:26.265" v="622" actId="478"/>
          <ac:graphicFrameMkLst>
            <pc:docMk/>
            <pc:sldMk cId="2919919330" sldId="4553"/>
            <ac:graphicFrameMk id="4" creationId="{3CE9E5C3-463C-4D2F-B42E-B2A5721596A1}"/>
          </ac:graphicFrameMkLst>
        </pc:graphicFrameChg>
        <pc:cxnChg chg="add del">
          <ac:chgData name="Deldri Dugger" userId="b2de7958-ed35-4420-8aab-7e9350eb7aec" providerId="ADAL" clId="{3338436A-9633-46F1-B2E3-F197304CADBA}" dt="2019-10-30T19:57:29.028" v="34" actId="478"/>
          <ac:cxnSpMkLst>
            <pc:docMk/>
            <pc:sldMk cId="2919919330" sldId="4553"/>
            <ac:cxnSpMk id="12" creationId="{1CFC7933-93D9-40A6-93A5-CC55A15C61F5}"/>
          </ac:cxnSpMkLst>
        </pc:cxnChg>
        <pc:cxnChg chg="add del">
          <ac:chgData name="Deldri Dugger" userId="b2de7958-ed35-4420-8aab-7e9350eb7aec" providerId="ADAL" clId="{3338436A-9633-46F1-B2E3-F197304CADBA}" dt="2019-10-30T19:57:29.028" v="34" actId="478"/>
          <ac:cxnSpMkLst>
            <pc:docMk/>
            <pc:sldMk cId="2919919330" sldId="4553"/>
            <ac:cxnSpMk id="13" creationId="{E4CFB15F-FAB1-492C-9184-B19A26440622}"/>
          </ac:cxnSpMkLst>
        </pc:cxnChg>
        <pc:cxnChg chg="add del">
          <ac:chgData name="Deldri Dugger" userId="b2de7958-ed35-4420-8aab-7e9350eb7aec" providerId="ADAL" clId="{3338436A-9633-46F1-B2E3-F197304CADBA}" dt="2019-10-30T19:58:17.614" v="36" actId="478"/>
          <ac:cxnSpMkLst>
            <pc:docMk/>
            <pc:sldMk cId="2919919330" sldId="4553"/>
            <ac:cxnSpMk id="14" creationId="{C34AA90E-6427-4F06-A4D4-04A49E86920E}"/>
          </ac:cxnSpMkLst>
        </pc:cxnChg>
        <pc:cxnChg chg="add del">
          <ac:chgData name="Deldri Dugger" userId="b2de7958-ed35-4420-8aab-7e9350eb7aec" providerId="ADAL" clId="{3338436A-9633-46F1-B2E3-F197304CADBA}" dt="2019-10-30T19:57:21.028" v="33" actId="478"/>
          <ac:cxnSpMkLst>
            <pc:docMk/>
            <pc:sldMk cId="2919919330" sldId="4553"/>
            <ac:cxnSpMk id="23" creationId="{6768EBDF-2459-4BB9-B40D-3576650B1C61}"/>
          </ac:cxnSpMkLst>
        </pc:cxnChg>
      </pc:sldChg>
      <pc:sldChg chg="addSp delSp modSp">
        <pc:chgData name="Deldri Dugger" userId="b2de7958-ed35-4420-8aab-7e9350eb7aec" providerId="ADAL" clId="{3338436A-9633-46F1-B2E3-F197304CADBA}" dt="2019-11-04T00:37:39.921" v="5360" actId="14100"/>
        <pc:sldMkLst>
          <pc:docMk/>
          <pc:sldMk cId="3521670883" sldId="4554"/>
        </pc:sldMkLst>
        <pc:spChg chg="mod">
          <ac:chgData name="Deldri Dugger" userId="b2de7958-ed35-4420-8aab-7e9350eb7aec" providerId="ADAL" clId="{3338436A-9633-46F1-B2E3-F197304CADBA}" dt="2019-11-01T01:20:05.596" v="1771" actId="1076"/>
          <ac:spMkLst>
            <pc:docMk/>
            <pc:sldMk cId="3521670883" sldId="4554"/>
            <ac:spMk id="2" creationId="{0100EDE0-20A6-435E-97C9-D42BCCCDF8F8}"/>
          </ac:spMkLst>
        </pc:spChg>
        <pc:graphicFrameChg chg="del mod modGraphic">
          <ac:chgData name="Deldri Dugger" userId="b2de7958-ed35-4420-8aab-7e9350eb7aec" providerId="ADAL" clId="{3338436A-9633-46F1-B2E3-F197304CADBA}" dt="2019-11-01T00:52:07.113" v="1553" actId="478"/>
          <ac:graphicFrameMkLst>
            <pc:docMk/>
            <pc:sldMk cId="3521670883" sldId="4554"/>
            <ac:graphicFrameMk id="3" creationId="{AF77E097-FF1B-4F04-ABAF-A13B1BF86F8A}"/>
          </ac:graphicFrameMkLst>
        </pc:graphicFrameChg>
        <pc:graphicFrameChg chg="add mod modGraphic">
          <ac:chgData name="Deldri Dugger" userId="b2de7958-ed35-4420-8aab-7e9350eb7aec" providerId="ADAL" clId="{3338436A-9633-46F1-B2E3-F197304CADBA}" dt="2019-11-04T00:37:39.921" v="5360" actId="14100"/>
          <ac:graphicFrameMkLst>
            <pc:docMk/>
            <pc:sldMk cId="3521670883" sldId="4554"/>
            <ac:graphicFrameMk id="4" creationId="{9870D289-C8E9-465C-9326-C46914D4B00C}"/>
          </ac:graphicFrameMkLst>
        </pc:graphicFrameChg>
      </pc:sldChg>
      <pc:sldChg chg="modSp ord">
        <pc:chgData name="Deldri Dugger" userId="b2de7958-ed35-4420-8aab-7e9350eb7aec" providerId="ADAL" clId="{3338436A-9633-46F1-B2E3-F197304CADBA}" dt="2019-11-01T16:05:26.851" v="3722"/>
        <pc:sldMkLst>
          <pc:docMk/>
          <pc:sldMk cId="918248120" sldId="4555"/>
        </pc:sldMkLst>
        <pc:spChg chg="mod">
          <ac:chgData name="Deldri Dugger" userId="b2de7958-ed35-4420-8aab-7e9350eb7aec" providerId="ADAL" clId="{3338436A-9633-46F1-B2E3-F197304CADBA}" dt="2019-10-31T23:44:38.332" v="501" actId="20577"/>
          <ac:spMkLst>
            <pc:docMk/>
            <pc:sldMk cId="918248120" sldId="4555"/>
            <ac:spMk id="2" creationId="{0100EDE0-20A6-435E-97C9-D42BCCCDF8F8}"/>
          </ac:spMkLst>
        </pc:spChg>
        <pc:spChg chg="mod">
          <ac:chgData name="Deldri Dugger" userId="b2de7958-ed35-4420-8aab-7e9350eb7aec" providerId="ADAL" clId="{3338436A-9633-46F1-B2E3-F197304CADBA}" dt="2019-11-01T13:33:57.172" v="3543" actId="20577"/>
          <ac:spMkLst>
            <pc:docMk/>
            <pc:sldMk cId="918248120" sldId="4555"/>
            <ac:spMk id="3" creationId="{B996BE30-654C-41F6-8FB7-1C73D366702E}"/>
          </ac:spMkLst>
        </pc:spChg>
      </pc:sldChg>
      <pc:sldChg chg="addSp modSp add modTransition">
        <pc:chgData name="Deldri Dugger" userId="b2de7958-ed35-4420-8aab-7e9350eb7aec" providerId="ADAL" clId="{3338436A-9633-46F1-B2E3-F197304CADBA}" dt="2019-11-01T04:30:01.218" v="3462" actId="2165"/>
        <pc:sldMkLst>
          <pc:docMk/>
          <pc:sldMk cId="1011510388" sldId="4556"/>
        </pc:sldMkLst>
        <pc:spChg chg="mod">
          <ac:chgData name="Deldri Dugger" userId="b2de7958-ed35-4420-8aab-7e9350eb7aec" providerId="ADAL" clId="{3338436A-9633-46F1-B2E3-F197304CADBA}" dt="2019-11-01T01:27:36.307" v="1774" actId="403"/>
          <ac:spMkLst>
            <pc:docMk/>
            <pc:sldMk cId="1011510388" sldId="4556"/>
            <ac:spMk id="2" creationId="{62385D9C-092B-4072-8B9F-31D488D5FA17}"/>
          </ac:spMkLst>
        </pc:spChg>
        <pc:graphicFrameChg chg="add mod modGraphic">
          <ac:chgData name="Deldri Dugger" userId="b2de7958-ed35-4420-8aab-7e9350eb7aec" providerId="ADAL" clId="{3338436A-9633-46F1-B2E3-F197304CADBA}" dt="2019-11-01T04:30:01.218" v="3462" actId="2165"/>
          <ac:graphicFrameMkLst>
            <pc:docMk/>
            <pc:sldMk cId="1011510388" sldId="4556"/>
            <ac:graphicFrameMk id="3" creationId="{3646BAA0-466E-4919-837F-DCD8163C1E9D}"/>
          </ac:graphicFrameMkLst>
        </pc:graphicFrameChg>
      </pc:sldChg>
      <pc:sldChg chg="modSp add">
        <pc:chgData name="Deldri Dugger" userId="b2de7958-ed35-4420-8aab-7e9350eb7aec" providerId="ADAL" clId="{3338436A-9633-46F1-B2E3-F197304CADBA}" dt="2019-11-01T04:24:52.262" v="3413" actId="1037"/>
        <pc:sldMkLst>
          <pc:docMk/>
          <pc:sldMk cId="2296266529" sldId="4557"/>
        </pc:sldMkLst>
        <pc:spChg chg="mod">
          <ac:chgData name="Deldri Dugger" userId="b2de7958-ed35-4420-8aab-7e9350eb7aec" providerId="ADAL" clId="{3338436A-9633-46F1-B2E3-F197304CADBA}" dt="2019-11-01T04:24:38.699" v="3393" actId="403"/>
          <ac:spMkLst>
            <pc:docMk/>
            <pc:sldMk cId="2296266529" sldId="4557"/>
            <ac:spMk id="25" creationId="{3D83353C-C0F5-4BF0-8199-1B8B39E4CAFB}"/>
          </ac:spMkLst>
        </pc:spChg>
        <pc:graphicFrameChg chg="mod">
          <ac:chgData name="Deldri Dugger" userId="b2de7958-ed35-4420-8aab-7e9350eb7aec" providerId="ADAL" clId="{3338436A-9633-46F1-B2E3-F197304CADBA}" dt="2019-11-01T04:24:52.262" v="3413" actId="1037"/>
          <ac:graphicFrameMkLst>
            <pc:docMk/>
            <pc:sldMk cId="2296266529" sldId="4557"/>
            <ac:graphicFrameMk id="4" creationId="{3CE9E5C3-463C-4D2F-B42E-B2A5721596A1}"/>
          </ac:graphicFrameMkLst>
        </pc:graphicFrameChg>
      </pc:sldChg>
      <pc:sldChg chg="delSp del">
        <pc:chgData name="Deldri Dugger" userId="b2de7958-ed35-4420-8aab-7e9350eb7aec" providerId="ADAL" clId="{3338436A-9633-46F1-B2E3-F197304CADBA}" dt="2019-10-31T23:47:31.801" v="505" actId="2696"/>
        <pc:sldMkLst>
          <pc:docMk/>
          <pc:sldMk cId="3934960890" sldId="4557"/>
        </pc:sldMkLst>
        <pc:graphicFrameChg chg="del">
          <ac:chgData name="Deldri Dugger" userId="b2de7958-ed35-4420-8aab-7e9350eb7aec" providerId="ADAL" clId="{3338436A-9633-46F1-B2E3-F197304CADBA}" dt="2019-10-31T18:12:15.071" v="236" actId="478"/>
          <ac:graphicFrameMkLst>
            <pc:docMk/>
            <pc:sldMk cId="3934960890" sldId="4557"/>
            <ac:graphicFrameMk id="4" creationId="{D783EE94-B93B-4CF6-8E4F-6EEB744D7766}"/>
          </ac:graphicFrameMkLst>
        </pc:graphicFrameChg>
      </pc:sldChg>
      <pc:sldChg chg="addSp modSp add ord">
        <pc:chgData name="Deldri Dugger" userId="b2de7958-ed35-4420-8aab-7e9350eb7aec" providerId="ADAL" clId="{3338436A-9633-46F1-B2E3-F197304CADBA}" dt="2019-11-01T18:41:53.329" v="4935" actId="20577"/>
        <pc:sldMkLst>
          <pc:docMk/>
          <pc:sldMk cId="2711499994" sldId="4558"/>
        </pc:sldMkLst>
        <pc:spChg chg="mod">
          <ac:chgData name="Deldri Dugger" userId="b2de7958-ed35-4420-8aab-7e9350eb7aec" providerId="ADAL" clId="{3338436A-9633-46F1-B2E3-F197304CADBA}" dt="2019-11-01T02:29:06.748" v="2044" actId="6549"/>
          <ac:spMkLst>
            <pc:docMk/>
            <pc:sldMk cId="2711499994" sldId="4558"/>
            <ac:spMk id="2" creationId="{0100EDE0-20A6-435E-97C9-D42BCCCDF8F8}"/>
          </ac:spMkLst>
        </pc:spChg>
        <pc:spChg chg="mod">
          <ac:chgData name="Deldri Dugger" userId="b2de7958-ed35-4420-8aab-7e9350eb7aec" providerId="ADAL" clId="{3338436A-9633-46F1-B2E3-F197304CADBA}" dt="2019-11-01T04:21:43.022" v="3355" actId="403"/>
          <ac:spMkLst>
            <pc:docMk/>
            <pc:sldMk cId="2711499994" sldId="4558"/>
            <ac:spMk id="25" creationId="{3D83353C-C0F5-4BF0-8199-1B8B39E4CAFB}"/>
          </ac:spMkLst>
        </pc:spChg>
        <pc:graphicFrameChg chg="add mod modGraphic">
          <ac:chgData name="Deldri Dugger" userId="b2de7958-ed35-4420-8aab-7e9350eb7aec" providerId="ADAL" clId="{3338436A-9633-46F1-B2E3-F197304CADBA}" dt="2019-11-01T18:41:53.329" v="4935" actId="20577"/>
          <ac:graphicFrameMkLst>
            <pc:docMk/>
            <pc:sldMk cId="2711499994" sldId="4558"/>
            <ac:graphicFrameMk id="4" creationId="{C50B3D02-C4D5-4A3A-9D26-818DBA0C1F82}"/>
          </ac:graphicFrameMkLst>
        </pc:graphicFrameChg>
      </pc:sldChg>
      <pc:sldChg chg="delSp modSp add">
        <pc:chgData name="Deldri Dugger" userId="b2de7958-ed35-4420-8aab-7e9350eb7aec" providerId="ADAL" clId="{3338436A-9633-46F1-B2E3-F197304CADBA}" dt="2019-11-04T00:39:24.581" v="5400" actId="20577"/>
        <pc:sldMkLst>
          <pc:docMk/>
          <pc:sldMk cId="2179313763" sldId="4559"/>
        </pc:sldMkLst>
        <pc:spChg chg="mod">
          <ac:chgData name="Deldri Dugger" userId="b2de7958-ed35-4420-8aab-7e9350eb7aec" providerId="ADAL" clId="{3338436A-9633-46F1-B2E3-F197304CADBA}" dt="2019-11-01T02:55:41.687" v="2306" actId="20577"/>
          <ac:spMkLst>
            <pc:docMk/>
            <pc:sldMk cId="2179313763" sldId="4559"/>
            <ac:spMk id="2" creationId="{0100EDE0-20A6-435E-97C9-D42BCCCDF8F8}"/>
          </ac:spMkLst>
        </pc:spChg>
        <pc:spChg chg="mod">
          <ac:chgData name="Deldri Dugger" userId="b2de7958-ed35-4420-8aab-7e9350eb7aec" providerId="ADAL" clId="{3338436A-9633-46F1-B2E3-F197304CADBA}" dt="2019-11-04T00:39:24.581" v="5400" actId="20577"/>
          <ac:spMkLst>
            <pc:docMk/>
            <pc:sldMk cId="2179313763" sldId="4559"/>
            <ac:spMk id="25" creationId="{3D83353C-C0F5-4BF0-8199-1B8B39E4CAFB}"/>
          </ac:spMkLst>
        </pc:spChg>
        <pc:graphicFrameChg chg="del">
          <ac:chgData name="Deldri Dugger" userId="b2de7958-ed35-4420-8aab-7e9350eb7aec" providerId="ADAL" clId="{3338436A-9633-46F1-B2E3-F197304CADBA}" dt="2019-11-01T03:20:21.309" v="2482" actId="478"/>
          <ac:graphicFrameMkLst>
            <pc:docMk/>
            <pc:sldMk cId="2179313763" sldId="4559"/>
            <ac:graphicFrameMk id="4" creationId="{C50B3D02-C4D5-4A3A-9D26-818DBA0C1F82}"/>
          </ac:graphicFrameMkLst>
        </pc:graphicFrameChg>
      </pc:sldChg>
      <pc:sldChg chg="delSp modSp add del">
        <pc:chgData name="Deldri Dugger" userId="b2de7958-ed35-4420-8aab-7e9350eb7aec" providerId="ADAL" clId="{3338436A-9633-46F1-B2E3-F197304CADBA}" dt="2019-11-01T16:45:21.991" v="3939" actId="2696"/>
        <pc:sldMkLst>
          <pc:docMk/>
          <pc:sldMk cId="1809803500" sldId="4560"/>
        </pc:sldMkLst>
        <pc:spChg chg="mod">
          <ac:chgData name="Deldri Dugger" userId="b2de7958-ed35-4420-8aab-7e9350eb7aec" providerId="ADAL" clId="{3338436A-9633-46F1-B2E3-F197304CADBA}" dt="2019-11-01T03:18:36.353" v="2473"/>
          <ac:spMkLst>
            <pc:docMk/>
            <pc:sldMk cId="1809803500" sldId="4560"/>
            <ac:spMk id="2" creationId="{0100EDE0-20A6-435E-97C9-D42BCCCDF8F8}"/>
          </ac:spMkLst>
        </pc:spChg>
        <pc:spChg chg="mod">
          <ac:chgData name="Deldri Dugger" userId="b2de7958-ed35-4420-8aab-7e9350eb7aec" providerId="ADAL" clId="{3338436A-9633-46F1-B2E3-F197304CADBA}" dt="2019-11-01T04:21:09.937" v="3350" actId="5793"/>
          <ac:spMkLst>
            <pc:docMk/>
            <pc:sldMk cId="1809803500" sldId="4560"/>
            <ac:spMk id="25" creationId="{3D83353C-C0F5-4BF0-8199-1B8B39E4CAFB}"/>
          </ac:spMkLst>
        </pc:spChg>
        <pc:graphicFrameChg chg="del">
          <ac:chgData name="Deldri Dugger" userId="b2de7958-ed35-4420-8aab-7e9350eb7aec" providerId="ADAL" clId="{3338436A-9633-46F1-B2E3-F197304CADBA}" dt="2019-11-01T03:18:16.396" v="2471" actId="478"/>
          <ac:graphicFrameMkLst>
            <pc:docMk/>
            <pc:sldMk cId="1809803500" sldId="4560"/>
            <ac:graphicFrameMk id="4" creationId="{C50B3D02-C4D5-4A3A-9D26-818DBA0C1F82}"/>
          </ac:graphicFrameMkLst>
        </pc:graphicFrameChg>
      </pc:sldChg>
      <pc:sldChg chg="modSp add del">
        <pc:chgData name="Deldri Dugger" userId="b2de7958-ed35-4420-8aab-7e9350eb7aec" providerId="ADAL" clId="{3338436A-9633-46F1-B2E3-F197304CADBA}" dt="2019-11-01T16:18:14.256" v="3864" actId="2696"/>
        <pc:sldMkLst>
          <pc:docMk/>
          <pc:sldMk cId="2752630236" sldId="4561"/>
        </pc:sldMkLst>
        <pc:spChg chg="mod">
          <ac:chgData name="Deldri Dugger" userId="b2de7958-ed35-4420-8aab-7e9350eb7aec" providerId="ADAL" clId="{3338436A-9633-46F1-B2E3-F197304CADBA}" dt="2019-11-01T03:20:01.465" v="2481"/>
          <ac:spMkLst>
            <pc:docMk/>
            <pc:sldMk cId="2752630236" sldId="4561"/>
            <ac:spMk id="2" creationId="{0100EDE0-20A6-435E-97C9-D42BCCCDF8F8}"/>
          </ac:spMkLst>
        </pc:spChg>
        <pc:graphicFrameChg chg="modGraphic">
          <ac:chgData name="Deldri Dugger" userId="b2de7958-ed35-4420-8aab-7e9350eb7aec" providerId="ADAL" clId="{3338436A-9633-46F1-B2E3-F197304CADBA}" dt="2019-11-01T04:00:47.827" v="2958" actId="20577"/>
          <ac:graphicFrameMkLst>
            <pc:docMk/>
            <pc:sldMk cId="2752630236" sldId="4561"/>
            <ac:graphicFrameMk id="4" creationId="{9870D289-C8E9-465C-9326-C46914D4B00C}"/>
          </ac:graphicFrameMkLst>
        </pc:graphicFrameChg>
      </pc:sldChg>
      <pc:sldChg chg="addSp delSp modSp add">
        <pc:chgData name="Deldri Dugger" userId="b2de7958-ed35-4420-8aab-7e9350eb7aec" providerId="ADAL" clId="{3338436A-9633-46F1-B2E3-F197304CADBA}" dt="2019-11-04T00:40:03.672" v="5411" actId="20577"/>
        <pc:sldMkLst>
          <pc:docMk/>
          <pc:sldMk cId="4066432423" sldId="4562"/>
        </pc:sldMkLst>
        <pc:spChg chg="mod">
          <ac:chgData name="Deldri Dugger" userId="b2de7958-ed35-4420-8aab-7e9350eb7aec" providerId="ADAL" clId="{3338436A-9633-46F1-B2E3-F197304CADBA}" dt="2019-11-01T15:23:24.163" v="3615" actId="20577"/>
          <ac:spMkLst>
            <pc:docMk/>
            <pc:sldMk cId="4066432423" sldId="4562"/>
            <ac:spMk id="2" creationId="{0100EDE0-20A6-435E-97C9-D42BCCCDF8F8}"/>
          </ac:spMkLst>
        </pc:spChg>
        <pc:spChg chg="add del mod">
          <ac:chgData name="Deldri Dugger" userId="b2de7958-ed35-4420-8aab-7e9350eb7aec" providerId="ADAL" clId="{3338436A-9633-46F1-B2E3-F197304CADBA}" dt="2019-11-01T17:00:10.109" v="4855" actId="20577"/>
          <ac:spMkLst>
            <pc:docMk/>
            <pc:sldMk cId="4066432423" sldId="4562"/>
            <ac:spMk id="3" creationId="{B996BE30-654C-41F6-8FB7-1C73D366702E}"/>
          </ac:spMkLst>
        </pc:spChg>
        <pc:graphicFrameChg chg="add del mod">
          <ac:chgData name="Deldri Dugger" userId="b2de7958-ed35-4420-8aab-7e9350eb7aec" providerId="ADAL" clId="{3338436A-9633-46F1-B2E3-F197304CADBA}" dt="2019-11-01T16:46:56.775" v="3945" actId="478"/>
          <ac:graphicFrameMkLst>
            <pc:docMk/>
            <pc:sldMk cId="4066432423" sldId="4562"/>
            <ac:graphicFrameMk id="4" creationId="{7CEB4B0C-E1E4-4793-BDE5-44555913FBD0}"/>
          </ac:graphicFrameMkLst>
        </pc:graphicFrameChg>
        <pc:graphicFrameChg chg="add mod modGraphic">
          <ac:chgData name="Deldri Dugger" userId="b2de7958-ed35-4420-8aab-7e9350eb7aec" providerId="ADAL" clId="{3338436A-9633-46F1-B2E3-F197304CADBA}" dt="2019-11-04T00:40:03.672" v="5411" actId="20577"/>
          <ac:graphicFrameMkLst>
            <pc:docMk/>
            <pc:sldMk cId="4066432423" sldId="4562"/>
            <ac:graphicFrameMk id="5" creationId="{ED974C18-F987-4B19-BC3C-8B88B7F1C25E}"/>
          </ac:graphicFrameMkLst>
        </pc:graphicFrameChg>
      </pc:sldChg>
      <pc:sldChg chg="modSp add del">
        <pc:chgData name="Deldri Dugger" userId="b2de7958-ed35-4420-8aab-7e9350eb7aec" providerId="ADAL" clId="{3338436A-9633-46F1-B2E3-F197304CADBA}" dt="2019-11-01T16:13:58.747" v="3863" actId="47"/>
        <pc:sldMkLst>
          <pc:docMk/>
          <pc:sldMk cId="1023708408" sldId="4563"/>
        </pc:sldMkLst>
        <pc:spChg chg="mod">
          <ac:chgData name="Deldri Dugger" userId="b2de7958-ed35-4420-8aab-7e9350eb7aec" providerId="ADAL" clId="{3338436A-9633-46F1-B2E3-F197304CADBA}" dt="2019-11-01T15:24:09.870" v="3627" actId="20577"/>
          <ac:spMkLst>
            <pc:docMk/>
            <pc:sldMk cId="1023708408" sldId="4563"/>
            <ac:spMk id="2" creationId="{0100EDE0-20A6-435E-97C9-D42BCCCDF8F8}"/>
          </ac:spMkLst>
        </pc:spChg>
        <pc:spChg chg="mod">
          <ac:chgData name="Deldri Dugger" userId="b2de7958-ed35-4420-8aab-7e9350eb7aec" providerId="ADAL" clId="{3338436A-9633-46F1-B2E3-F197304CADBA}" dt="2019-11-01T16:13:00.061" v="3846" actId="20577"/>
          <ac:spMkLst>
            <pc:docMk/>
            <pc:sldMk cId="1023708408" sldId="4563"/>
            <ac:spMk id="3" creationId="{B996BE30-654C-41F6-8FB7-1C73D366702E}"/>
          </ac:spMkLst>
        </pc:spChg>
      </pc:sldChg>
      <pc:sldChg chg="delSp modSp add">
        <pc:chgData name="Deldri Dugger" userId="b2de7958-ed35-4420-8aab-7e9350eb7aec" providerId="ADAL" clId="{3338436A-9633-46F1-B2E3-F197304CADBA}" dt="2019-11-04T15:36:13.183" v="5555" actId="207"/>
        <pc:sldMkLst>
          <pc:docMk/>
          <pc:sldMk cId="1568984721" sldId="4563"/>
        </pc:sldMkLst>
        <pc:spChg chg="mod">
          <ac:chgData name="Deldri Dugger" userId="b2de7958-ed35-4420-8aab-7e9350eb7aec" providerId="ADAL" clId="{3338436A-9633-46F1-B2E3-F197304CADBA}" dt="2019-11-01T21:01:38.651" v="5108" actId="20577"/>
          <ac:spMkLst>
            <pc:docMk/>
            <pc:sldMk cId="1568984721" sldId="4563"/>
            <ac:spMk id="4" creationId="{E9D61172-A58D-471E-A5F4-5FF9D94744F2}"/>
          </ac:spMkLst>
        </pc:spChg>
        <pc:spChg chg="mod">
          <ac:chgData name="Deldri Dugger" userId="b2de7958-ed35-4420-8aab-7e9350eb7aec" providerId="ADAL" clId="{3338436A-9633-46F1-B2E3-F197304CADBA}" dt="2019-11-03T23:22:03.792" v="5302" actId="1037"/>
          <ac:spMkLst>
            <pc:docMk/>
            <pc:sldMk cId="1568984721" sldId="4563"/>
            <ac:spMk id="63" creationId="{A283DA47-408B-4360-8F13-CC1B43EA5B45}"/>
          </ac:spMkLst>
        </pc:spChg>
        <pc:spChg chg="mod">
          <ac:chgData name="Deldri Dugger" userId="b2de7958-ed35-4420-8aab-7e9350eb7aec" providerId="ADAL" clId="{3338436A-9633-46F1-B2E3-F197304CADBA}" dt="2019-11-01T21:06:42.500" v="5246" actId="1036"/>
          <ac:spMkLst>
            <pc:docMk/>
            <pc:sldMk cId="1568984721" sldId="4563"/>
            <ac:spMk id="74" creationId="{6EDA0781-0708-4C9B-9A75-B8ABA10D1419}"/>
          </ac:spMkLst>
        </pc:spChg>
        <pc:spChg chg="mod">
          <ac:chgData name="Deldri Dugger" userId="b2de7958-ed35-4420-8aab-7e9350eb7aec" providerId="ADAL" clId="{3338436A-9633-46F1-B2E3-F197304CADBA}" dt="2019-11-01T21:06:42.500" v="5246" actId="1036"/>
          <ac:spMkLst>
            <pc:docMk/>
            <pc:sldMk cId="1568984721" sldId="4563"/>
            <ac:spMk id="80" creationId="{2367F909-6FBA-40DF-98D9-CA5814CEA3B8}"/>
          </ac:spMkLst>
        </pc:spChg>
        <pc:spChg chg="mod">
          <ac:chgData name="Deldri Dugger" userId="b2de7958-ed35-4420-8aab-7e9350eb7aec" providerId="ADAL" clId="{3338436A-9633-46F1-B2E3-F197304CADBA}" dt="2019-11-01T21:04:15.812" v="5199" actId="20577"/>
          <ac:spMkLst>
            <pc:docMk/>
            <pc:sldMk cId="1568984721" sldId="4563"/>
            <ac:spMk id="84" creationId="{598DCC2A-8D31-4408-AD84-C95E778EC66A}"/>
          </ac:spMkLst>
        </pc:spChg>
        <pc:spChg chg="mod">
          <ac:chgData name="Deldri Dugger" userId="b2de7958-ed35-4420-8aab-7e9350eb7aec" providerId="ADAL" clId="{3338436A-9633-46F1-B2E3-F197304CADBA}" dt="2019-11-04T15:18:45.413" v="5507" actId="20577"/>
          <ac:spMkLst>
            <pc:docMk/>
            <pc:sldMk cId="1568984721" sldId="4563"/>
            <ac:spMk id="97" creationId="{3C491FC4-569A-49BE-93FF-82A5DF1552F3}"/>
          </ac:spMkLst>
        </pc:spChg>
        <pc:spChg chg="del">
          <ac:chgData name="Deldri Dugger" userId="b2de7958-ed35-4420-8aab-7e9350eb7aec" providerId="ADAL" clId="{3338436A-9633-46F1-B2E3-F197304CADBA}" dt="2019-11-01T21:05:24.111" v="5214" actId="478"/>
          <ac:spMkLst>
            <pc:docMk/>
            <pc:sldMk cId="1568984721" sldId="4563"/>
            <ac:spMk id="102" creationId="{1894BDCC-A1AD-47A5-93F7-7BB3F9A1A9C8}"/>
          </ac:spMkLst>
        </pc:spChg>
        <pc:spChg chg="mod">
          <ac:chgData name="Deldri Dugger" userId="b2de7958-ed35-4420-8aab-7e9350eb7aec" providerId="ADAL" clId="{3338436A-9633-46F1-B2E3-F197304CADBA}" dt="2019-11-04T15:36:13.183" v="5555" actId="207"/>
          <ac:spMkLst>
            <pc:docMk/>
            <pc:sldMk cId="1568984721" sldId="4563"/>
            <ac:spMk id="106" creationId="{B3785C87-D266-49BA-91B1-3F6CBE66410F}"/>
          </ac:spMkLst>
        </pc:spChg>
        <pc:spChg chg="mod">
          <ac:chgData name="Deldri Dugger" userId="b2de7958-ed35-4420-8aab-7e9350eb7aec" providerId="ADAL" clId="{3338436A-9633-46F1-B2E3-F197304CADBA}" dt="2019-11-03T23:21:10.834" v="5296" actId="14100"/>
          <ac:spMkLst>
            <pc:docMk/>
            <pc:sldMk cId="1568984721" sldId="4563"/>
            <ac:spMk id="112" creationId="{DACDD171-9D2D-41F2-BD5C-CA3CA22C327D}"/>
          </ac:spMkLst>
        </pc:spChg>
        <pc:spChg chg="del">
          <ac:chgData name="Deldri Dugger" userId="b2de7958-ed35-4420-8aab-7e9350eb7aec" providerId="ADAL" clId="{3338436A-9633-46F1-B2E3-F197304CADBA}" dt="2019-11-01T21:06:21.592" v="5221" actId="478"/>
          <ac:spMkLst>
            <pc:docMk/>
            <pc:sldMk cId="1568984721" sldId="4563"/>
            <ac:spMk id="118" creationId="{21EED8BC-38F7-497E-BC07-8C3B11C2A328}"/>
          </ac:spMkLst>
        </pc:spChg>
        <pc:spChg chg="del">
          <ac:chgData name="Deldri Dugger" userId="b2de7958-ed35-4420-8aab-7e9350eb7aec" providerId="ADAL" clId="{3338436A-9633-46F1-B2E3-F197304CADBA}" dt="2019-11-01T21:06:21.592" v="5221" actId="478"/>
          <ac:spMkLst>
            <pc:docMk/>
            <pc:sldMk cId="1568984721" sldId="4563"/>
            <ac:spMk id="119" creationId="{6037E378-9543-4267-9885-AC80F65C7017}"/>
          </ac:spMkLst>
        </pc:spChg>
        <pc:spChg chg="mod">
          <ac:chgData name="Deldri Dugger" userId="b2de7958-ed35-4420-8aab-7e9350eb7aec" providerId="ADAL" clId="{3338436A-9633-46F1-B2E3-F197304CADBA}" dt="2019-11-01T21:03:59.731" v="5192" actId="1076"/>
          <ac:spMkLst>
            <pc:docMk/>
            <pc:sldMk cId="1568984721" sldId="4563"/>
            <ac:spMk id="143" creationId="{8E45CFBC-48F5-4F2B-B9FE-6C1246DFB59C}"/>
          </ac:spMkLst>
        </pc:spChg>
        <pc:grpChg chg="mod">
          <ac:chgData name="Deldri Dugger" userId="b2de7958-ed35-4420-8aab-7e9350eb7aec" providerId="ADAL" clId="{3338436A-9633-46F1-B2E3-F197304CADBA}" dt="2019-11-03T23:22:27.294" v="5333" actId="1037"/>
          <ac:grpSpMkLst>
            <pc:docMk/>
            <pc:sldMk cId="1568984721" sldId="4563"/>
            <ac:grpSpMk id="9" creationId="{CB7D9026-4A8A-4958-882A-7231F4E309EA}"/>
          </ac:grpSpMkLst>
        </pc:grpChg>
        <pc:grpChg chg="mod">
          <ac:chgData name="Deldri Dugger" userId="b2de7958-ed35-4420-8aab-7e9350eb7aec" providerId="ADAL" clId="{3338436A-9633-46F1-B2E3-F197304CADBA}" dt="2019-11-03T23:21:39.214" v="5298" actId="1076"/>
          <ac:grpSpMkLst>
            <pc:docMk/>
            <pc:sldMk cId="1568984721" sldId="4563"/>
            <ac:grpSpMk id="65" creationId="{312805D6-E5C7-4B42-B029-34950AAE6410}"/>
          </ac:grpSpMkLst>
        </pc:grpChg>
        <pc:grpChg chg="mod">
          <ac:chgData name="Deldri Dugger" userId="b2de7958-ed35-4420-8aab-7e9350eb7aec" providerId="ADAL" clId="{3338436A-9633-46F1-B2E3-F197304CADBA}" dt="2019-11-03T23:22:27.294" v="5333" actId="1037"/>
          <ac:grpSpMkLst>
            <pc:docMk/>
            <pc:sldMk cId="1568984721" sldId="4563"/>
            <ac:grpSpMk id="73" creationId="{AB97AB15-D922-4520-84A8-07C0408D1878}"/>
          </ac:grpSpMkLst>
        </pc:grpChg>
        <pc:grpChg chg="del">
          <ac:chgData name="Deldri Dugger" userId="b2de7958-ed35-4420-8aab-7e9350eb7aec" providerId="ADAL" clId="{3338436A-9633-46F1-B2E3-F197304CADBA}" dt="2019-11-01T21:04:31.797" v="5200" actId="478"/>
          <ac:grpSpMkLst>
            <pc:docMk/>
            <pc:sldMk cId="1568984721" sldId="4563"/>
            <ac:grpSpMk id="82" creationId="{FE415E03-277A-4F3B-BE06-18BD7F2A87FD}"/>
          </ac:grpSpMkLst>
        </pc:grpChg>
        <pc:grpChg chg="mod">
          <ac:chgData name="Deldri Dugger" userId="b2de7958-ed35-4420-8aab-7e9350eb7aec" providerId="ADAL" clId="{3338436A-9633-46F1-B2E3-F197304CADBA}" dt="2019-11-03T23:22:49.572" v="5334" actId="14100"/>
          <ac:grpSpMkLst>
            <pc:docMk/>
            <pc:sldMk cId="1568984721" sldId="4563"/>
            <ac:grpSpMk id="110" creationId="{12DC6371-A784-44E9-8764-F24ECFD3D3F9}"/>
          </ac:grpSpMkLst>
        </pc:grpChg>
        <pc:grpChg chg="mod">
          <ac:chgData name="Deldri Dugger" userId="b2de7958-ed35-4420-8aab-7e9350eb7aec" providerId="ADAL" clId="{3338436A-9633-46F1-B2E3-F197304CADBA}" dt="2019-11-03T23:20:53.446" v="5294" actId="14100"/>
          <ac:grpSpMkLst>
            <pc:docMk/>
            <pc:sldMk cId="1568984721" sldId="4563"/>
            <ac:grpSpMk id="113" creationId="{A531080D-406F-4024-A56A-ADC42AAE4417}"/>
          </ac:grpSpMkLst>
        </pc:grpChg>
        <pc:grpChg chg="mod">
          <ac:chgData name="Deldri Dugger" userId="b2de7958-ed35-4420-8aab-7e9350eb7aec" providerId="ADAL" clId="{3338436A-9633-46F1-B2E3-F197304CADBA}" dt="2019-11-01T21:04:55.549" v="5213" actId="1037"/>
          <ac:grpSpMkLst>
            <pc:docMk/>
            <pc:sldMk cId="1568984721" sldId="4563"/>
            <ac:grpSpMk id="141" creationId="{9566C8FA-8168-45E3-93CC-BF0561388399}"/>
          </ac:grpSpMkLst>
        </pc:grpChg>
        <pc:cxnChg chg="mod">
          <ac:chgData name="Deldri Dugger" userId="b2de7958-ed35-4420-8aab-7e9350eb7aec" providerId="ADAL" clId="{3338436A-9633-46F1-B2E3-F197304CADBA}" dt="2019-11-03T23:22:49.572" v="5334" actId="14100"/>
          <ac:cxnSpMkLst>
            <pc:docMk/>
            <pc:sldMk cId="1568984721" sldId="4563"/>
            <ac:cxnSpMk id="3" creationId="{ECFCCB6F-2BD3-47AB-8241-32EBB034F190}"/>
          </ac:cxnSpMkLst>
        </pc:cxnChg>
        <pc:cxnChg chg="mod">
          <ac:chgData name="Deldri Dugger" userId="b2de7958-ed35-4420-8aab-7e9350eb7aec" providerId="ADAL" clId="{3338436A-9633-46F1-B2E3-F197304CADBA}" dt="2019-11-03T23:22:27.294" v="5333" actId="1037"/>
          <ac:cxnSpMkLst>
            <pc:docMk/>
            <pc:sldMk cId="1568984721" sldId="4563"/>
            <ac:cxnSpMk id="11" creationId="{A447EBEB-30A2-441B-A9C9-C1B07554C809}"/>
          </ac:cxnSpMkLst>
        </pc:cxnChg>
        <pc:cxnChg chg="mod">
          <ac:chgData name="Deldri Dugger" userId="b2de7958-ed35-4420-8aab-7e9350eb7aec" providerId="ADAL" clId="{3338436A-9633-46F1-B2E3-F197304CADBA}" dt="2019-11-03T23:22:27.294" v="5333" actId="1037"/>
          <ac:cxnSpMkLst>
            <pc:docMk/>
            <pc:sldMk cId="1568984721" sldId="4563"/>
            <ac:cxnSpMk id="15" creationId="{67E9E72F-41FA-40DB-AEF6-14EFF89B0C84}"/>
          </ac:cxnSpMkLst>
        </pc:cxnChg>
        <pc:cxnChg chg="del mod">
          <ac:chgData name="Deldri Dugger" userId="b2de7958-ed35-4420-8aab-7e9350eb7aec" providerId="ADAL" clId="{3338436A-9633-46F1-B2E3-F197304CADBA}" dt="2019-11-01T21:04:37.169" v="5201" actId="478"/>
          <ac:cxnSpMkLst>
            <pc:docMk/>
            <pc:sldMk cId="1568984721" sldId="4563"/>
            <ac:cxnSpMk id="18" creationId="{EAAE83A3-B3F1-42D5-A130-6A8F4BF41566}"/>
          </ac:cxnSpMkLst>
        </pc:cxnChg>
        <pc:cxnChg chg="del mod">
          <ac:chgData name="Deldri Dugger" userId="b2de7958-ed35-4420-8aab-7e9350eb7aec" providerId="ADAL" clId="{3338436A-9633-46F1-B2E3-F197304CADBA}" dt="2019-11-01T21:05:45.452" v="5217" actId="478"/>
          <ac:cxnSpMkLst>
            <pc:docMk/>
            <pc:sldMk cId="1568984721" sldId="4563"/>
            <ac:cxnSpMk id="32" creationId="{490FB7A6-666F-4642-A9D2-047C30B58F3C}"/>
          </ac:cxnSpMkLst>
        </pc:cxnChg>
        <pc:cxnChg chg="mod">
          <ac:chgData name="Deldri Dugger" userId="b2de7958-ed35-4420-8aab-7e9350eb7aec" providerId="ADAL" clId="{3338436A-9633-46F1-B2E3-F197304CADBA}" dt="2019-11-03T23:21:39.214" v="5298" actId="1076"/>
          <ac:cxnSpMkLst>
            <pc:docMk/>
            <pc:sldMk cId="1568984721" sldId="4563"/>
            <ac:cxnSpMk id="34" creationId="{689E33D0-5388-4032-B811-81989EF76643}"/>
          </ac:cxnSpMkLst>
        </pc:cxnChg>
        <pc:cxnChg chg="mod">
          <ac:chgData name="Deldri Dugger" userId="b2de7958-ed35-4420-8aab-7e9350eb7aec" providerId="ADAL" clId="{3338436A-9633-46F1-B2E3-F197304CADBA}" dt="2019-11-03T23:22:03.792" v="5302" actId="1037"/>
          <ac:cxnSpMkLst>
            <pc:docMk/>
            <pc:sldMk cId="1568984721" sldId="4563"/>
            <ac:cxnSpMk id="39" creationId="{C59DCC52-2FF8-41E3-A508-DC4DBEC64195}"/>
          </ac:cxnSpMkLst>
        </pc:cxnChg>
        <pc:cxnChg chg="mod">
          <ac:chgData name="Deldri Dugger" userId="b2de7958-ed35-4420-8aab-7e9350eb7aec" providerId="ADAL" clId="{3338436A-9633-46F1-B2E3-F197304CADBA}" dt="2019-11-03T23:22:49.572" v="5334" actId="14100"/>
          <ac:cxnSpMkLst>
            <pc:docMk/>
            <pc:sldMk cId="1568984721" sldId="4563"/>
            <ac:cxnSpMk id="51" creationId="{F620DF94-2085-48D7-9745-7F610C3BFC12}"/>
          </ac:cxnSpMkLst>
        </pc:cxnChg>
        <pc:cxnChg chg="del mod">
          <ac:chgData name="Deldri Dugger" userId="b2de7958-ed35-4420-8aab-7e9350eb7aec" providerId="ADAL" clId="{3338436A-9633-46F1-B2E3-F197304CADBA}" dt="2019-11-01T21:06:25.355" v="5222" actId="478"/>
          <ac:cxnSpMkLst>
            <pc:docMk/>
            <pc:sldMk cId="1568984721" sldId="4563"/>
            <ac:cxnSpMk id="72" creationId="{4EC5A99C-7717-49B6-9874-4FB8992275F6}"/>
          </ac:cxnSpMkLst>
        </pc:cxnChg>
        <pc:cxnChg chg="mod">
          <ac:chgData name="Deldri Dugger" userId="b2de7958-ed35-4420-8aab-7e9350eb7aec" providerId="ADAL" clId="{3338436A-9633-46F1-B2E3-F197304CADBA}" dt="2019-11-03T23:22:03.792" v="5302" actId="1037"/>
          <ac:cxnSpMkLst>
            <pc:docMk/>
            <pc:sldMk cId="1568984721" sldId="4563"/>
            <ac:cxnSpMk id="81" creationId="{1615E4E4-CF5D-4A88-B9BA-558C50132C86}"/>
          </ac:cxnSpMkLst>
        </pc:cxnChg>
        <pc:cxnChg chg="mod">
          <ac:chgData name="Deldri Dugger" userId="b2de7958-ed35-4420-8aab-7e9350eb7aec" providerId="ADAL" clId="{3338436A-9633-46F1-B2E3-F197304CADBA}" dt="2019-11-01T21:04:55.549" v="5213" actId="1037"/>
          <ac:cxnSpMkLst>
            <pc:docMk/>
            <pc:sldMk cId="1568984721" sldId="4563"/>
            <ac:cxnSpMk id="96" creationId="{FD973C74-904E-4A6F-BCE4-AFA001CB24A6}"/>
          </ac:cxnSpMkLst>
        </pc:cxnChg>
        <pc:cxnChg chg="mod">
          <ac:chgData name="Deldri Dugger" userId="b2de7958-ed35-4420-8aab-7e9350eb7aec" providerId="ADAL" clId="{3338436A-9633-46F1-B2E3-F197304CADBA}" dt="2019-11-03T23:22:27.294" v="5333" actId="1037"/>
          <ac:cxnSpMkLst>
            <pc:docMk/>
            <pc:sldMk cId="1568984721" sldId="4563"/>
            <ac:cxnSpMk id="130" creationId="{F629DDBA-AB3C-49FD-AE43-A3CC1CDFFDE9}"/>
          </ac:cxnSpMkLst>
        </pc:cxnChg>
        <pc:cxnChg chg="mod">
          <ac:chgData name="Deldri Dugger" userId="b2de7958-ed35-4420-8aab-7e9350eb7aec" providerId="ADAL" clId="{3338436A-9633-46F1-B2E3-F197304CADBA}" dt="2019-11-03T23:20:53.446" v="5294" actId="14100"/>
          <ac:cxnSpMkLst>
            <pc:docMk/>
            <pc:sldMk cId="1568984721" sldId="4563"/>
            <ac:cxnSpMk id="131" creationId="{5B0CB76D-6F7F-4E1C-9CD5-29B2C8848EB8}"/>
          </ac:cxnSpMkLst>
        </pc:cxnChg>
        <pc:cxnChg chg="mod">
          <ac:chgData name="Deldri Dugger" userId="b2de7958-ed35-4420-8aab-7e9350eb7aec" providerId="ADAL" clId="{3338436A-9633-46F1-B2E3-F197304CADBA}" dt="2019-11-03T23:22:03.792" v="5302" actId="1037"/>
          <ac:cxnSpMkLst>
            <pc:docMk/>
            <pc:sldMk cId="1568984721" sldId="4563"/>
            <ac:cxnSpMk id="134" creationId="{BF63D098-60C7-47D0-B377-3BCCDA3E3FB7}"/>
          </ac:cxnSpMkLst>
        </pc:cxnChg>
        <pc:cxnChg chg="mod">
          <ac:chgData name="Deldri Dugger" userId="b2de7958-ed35-4420-8aab-7e9350eb7aec" providerId="ADAL" clId="{3338436A-9633-46F1-B2E3-F197304CADBA}" dt="2019-11-03T23:22:56.740" v="5335" actId="14100"/>
          <ac:cxnSpMkLst>
            <pc:docMk/>
            <pc:sldMk cId="1568984721" sldId="4563"/>
            <ac:cxnSpMk id="163" creationId="{4567ED61-5D8C-493D-97B0-E39CBF1A9304}"/>
          </ac:cxnSpMkLst>
        </pc:cxnChg>
      </pc:sldChg>
      <pc:sldChg chg="modSp add">
        <pc:chgData name="Deldri Dugger" userId="b2de7958-ed35-4420-8aab-7e9350eb7aec" providerId="ADAL" clId="{3338436A-9633-46F1-B2E3-F197304CADBA}" dt="2019-11-04T15:40:21.560" v="5644" actId="14734"/>
        <pc:sldMkLst>
          <pc:docMk/>
          <pc:sldMk cId="6444796" sldId="4564"/>
        </pc:sldMkLst>
        <pc:spChg chg="mod">
          <ac:chgData name="Deldri Dugger" userId="b2de7958-ed35-4420-8aab-7e9350eb7aec" providerId="ADAL" clId="{3338436A-9633-46F1-B2E3-F197304CADBA}" dt="2019-11-01T21:01:58.859" v="5121" actId="14100"/>
          <ac:spMkLst>
            <pc:docMk/>
            <pc:sldMk cId="6444796" sldId="4564"/>
            <ac:spMk id="4" creationId="{E9D61172-A58D-471E-A5F4-5FF9D94744F2}"/>
          </ac:spMkLst>
        </pc:spChg>
        <pc:graphicFrameChg chg="modGraphic">
          <ac:chgData name="Deldri Dugger" userId="b2de7958-ed35-4420-8aab-7e9350eb7aec" providerId="ADAL" clId="{3338436A-9633-46F1-B2E3-F197304CADBA}" dt="2019-11-04T15:40:21.560" v="5644" actId="14734"/>
          <ac:graphicFrameMkLst>
            <pc:docMk/>
            <pc:sldMk cId="6444796" sldId="4564"/>
            <ac:graphicFrameMk id="2" creationId="{C3922496-286C-4E1A-8CEF-B2829B0B3FED}"/>
          </ac:graphicFrameMkLst>
        </pc:graphicFrameChg>
      </pc:sldChg>
      <pc:sldChg chg="add del">
        <pc:chgData name="Deldri Dugger" userId="b2de7958-ed35-4420-8aab-7e9350eb7aec" providerId="ADAL" clId="{3338436A-9633-46F1-B2E3-F197304CADBA}" dt="2019-11-03T18:59:18.031" v="5290" actId="2696"/>
        <pc:sldMkLst>
          <pc:docMk/>
          <pc:sldMk cId="2946244867" sldId="4565"/>
        </pc:sldMkLst>
      </pc:sldChg>
      <pc:sldChg chg="del">
        <pc:chgData name="Deldri Dugger" userId="b2de7958-ed35-4420-8aab-7e9350eb7aec" providerId="ADAL" clId="{3338436A-9633-46F1-B2E3-F197304CADBA}" dt="2019-10-30T20:00:37.544" v="77" actId="47"/>
        <pc:sldMkLst>
          <pc:docMk/>
          <pc:sldMk cId="848205673" sldId="13374"/>
        </pc:sldMkLst>
      </pc:sldChg>
      <pc:sldChg chg="del">
        <pc:chgData name="Deldri Dugger" userId="b2de7958-ed35-4420-8aab-7e9350eb7aec" providerId="ADAL" clId="{3338436A-9633-46F1-B2E3-F197304CADBA}" dt="2019-10-31T23:44:59.646" v="504" actId="2696"/>
        <pc:sldMkLst>
          <pc:docMk/>
          <pc:sldMk cId="787433089" sldId="13375"/>
        </pc:sldMkLst>
      </pc:sldChg>
      <pc:sldChg chg="add del">
        <pc:chgData name="Deldri Dugger" userId="b2de7958-ed35-4420-8aab-7e9350eb7aec" providerId="ADAL" clId="{3338436A-9633-46F1-B2E3-F197304CADBA}" dt="2019-10-31T23:44:56.266" v="503"/>
        <pc:sldMkLst>
          <pc:docMk/>
          <pc:sldMk cId="1521787983" sldId="13376"/>
        </pc:sldMkLst>
      </pc:sldChg>
      <pc:sldMasterChg chg="delSldLayout">
        <pc:chgData name="Deldri Dugger" userId="b2de7958-ed35-4420-8aab-7e9350eb7aec" providerId="ADAL" clId="{3338436A-9633-46F1-B2E3-F197304CADBA}" dt="2019-11-01T00:02:14.433" v="634" actId="2696"/>
        <pc:sldMasterMkLst>
          <pc:docMk/>
          <pc:sldMasterMk cId="0" sldId="2147483698"/>
        </pc:sldMasterMkLst>
        <pc:sldLayoutChg chg="del">
          <pc:chgData name="Deldri Dugger" userId="b2de7958-ed35-4420-8aab-7e9350eb7aec" providerId="ADAL" clId="{3338436A-9633-46F1-B2E3-F197304CADBA}" dt="2019-10-31T23:44:59.646" v="504" actId="2696"/>
          <pc:sldLayoutMkLst>
            <pc:docMk/>
            <pc:sldMasterMk cId="0" sldId="2147483698"/>
            <pc:sldLayoutMk cId="1916361312" sldId="2147483701"/>
          </pc:sldLayoutMkLst>
        </pc:sldLayoutChg>
        <pc:sldLayoutChg chg="del">
          <pc:chgData name="Deldri Dugger" userId="b2de7958-ed35-4420-8aab-7e9350eb7aec" providerId="ADAL" clId="{3338436A-9633-46F1-B2E3-F197304CADBA}" dt="2019-11-01T00:02:14.433" v="634" actId="2696"/>
          <pc:sldLayoutMkLst>
            <pc:docMk/>
            <pc:sldMasterMk cId="0" sldId="2147483698"/>
            <pc:sldLayoutMk cId="3426436291" sldId="2147483701"/>
          </pc:sldLayoutMkLst>
        </pc:sldLayoutChg>
      </pc:sldMasterChg>
    </pc:docChg>
  </pc:docChgLst>
  <pc:docChgLst>
    <pc:chgData name="Deldri Dugger" userId="S::ddugger@10thmagnitude.com::b2de7958-ed35-4420-8aab-7e9350eb7aec" providerId="AD" clId="Web-{E30EEFA9-353C-4E40-8C86-ECAF9806D180}"/>
    <pc:docChg chg="modSld">
      <pc:chgData name="Deldri Dugger" userId="S::ddugger@10thmagnitude.com::b2de7958-ed35-4420-8aab-7e9350eb7aec" providerId="AD" clId="Web-{E30EEFA9-353C-4E40-8C86-ECAF9806D180}" dt="2019-10-26T16:45:08.396" v="98"/>
      <pc:docMkLst>
        <pc:docMk/>
      </pc:docMkLst>
      <pc:sldChg chg="addSp delSp modSp">
        <pc:chgData name="Deldri Dugger" userId="S::ddugger@10thmagnitude.com::b2de7958-ed35-4420-8aab-7e9350eb7aec" providerId="AD" clId="Web-{E30EEFA9-353C-4E40-8C86-ECAF9806D180}" dt="2019-10-26T16:45:08.396" v="98"/>
        <pc:sldMkLst>
          <pc:docMk/>
          <pc:sldMk cId="3611650995" sldId="4547"/>
        </pc:sldMkLst>
        <pc:graphicFrameChg chg="add del mod">
          <ac:chgData name="Deldri Dugger" userId="S::ddugger@10thmagnitude.com::b2de7958-ed35-4420-8aab-7e9350eb7aec" providerId="AD" clId="Web-{E30EEFA9-353C-4E40-8C86-ECAF9806D180}" dt="2019-10-26T16:45:08.396" v="98"/>
          <ac:graphicFrameMkLst>
            <pc:docMk/>
            <pc:sldMk cId="3611650995" sldId="4547"/>
            <ac:graphicFrameMk id="4" creationId="{F97AE7A5-0764-4BE7-8C4C-E24A8BD1E97E}"/>
          </ac:graphicFrameMkLst>
        </pc:graphicFrameChg>
        <pc:picChg chg="del">
          <ac:chgData name="Deldri Dugger" userId="S::ddugger@10thmagnitude.com::b2de7958-ed35-4420-8aab-7e9350eb7aec" providerId="AD" clId="Web-{E30EEFA9-353C-4E40-8C86-ECAF9806D180}" dt="2019-10-26T16:43:36.814" v="96"/>
          <ac:picMkLst>
            <pc:docMk/>
            <pc:sldMk cId="3611650995" sldId="4547"/>
            <ac:picMk id="30" creationId="{F05C584A-5750-45CF-BF75-273AC2279CAC}"/>
          </ac:picMkLst>
        </pc:picChg>
      </pc:sldChg>
      <pc:sldChg chg="modSp">
        <pc:chgData name="Deldri Dugger" userId="S::ddugger@10thmagnitude.com::b2de7958-ed35-4420-8aab-7e9350eb7aec" providerId="AD" clId="Web-{E30EEFA9-353C-4E40-8C86-ECAF9806D180}" dt="2019-10-26T16:29:58.364" v="69" actId="20577"/>
        <pc:sldMkLst>
          <pc:docMk/>
          <pc:sldMk cId="918248120" sldId="4555"/>
        </pc:sldMkLst>
        <pc:spChg chg="mod">
          <ac:chgData name="Deldri Dugger" userId="S::ddugger@10thmagnitude.com::b2de7958-ed35-4420-8aab-7e9350eb7aec" providerId="AD" clId="Web-{E30EEFA9-353C-4E40-8C86-ECAF9806D180}" dt="2019-10-26T16:29:58.364" v="69" actId="20577"/>
          <ac:spMkLst>
            <pc:docMk/>
            <pc:sldMk cId="918248120" sldId="4555"/>
            <ac:spMk id="3" creationId="{B996BE30-654C-41F6-8FB7-1C73D366702E}"/>
          </ac:spMkLst>
        </pc:spChg>
      </pc:sldChg>
      <pc:sldChg chg="modSp">
        <pc:chgData name="Deldri Dugger" userId="S::ddugger@10thmagnitude.com::b2de7958-ed35-4420-8aab-7e9350eb7aec" providerId="AD" clId="Web-{E30EEFA9-353C-4E40-8C86-ECAF9806D180}" dt="2019-10-26T16:43:17.266" v="95" actId="20577"/>
        <pc:sldMkLst>
          <pc:docMk/>
          <pc:sldMk cId="787433089" sldId="13375"/>
        </pc:sldMkLst>
        <pc:spChg chg="mod">
          <ac:chgData name="Deldri Dugger" userId="S::ddugger@10thmagnitude.com::b2de7958-ed35-4420-8aab-7e9350eb7aec" providerId="AD" clId="Web-{E30EEFA9-353C-4E40-8C86-ECAF9806D180}" dt="2019-10-26T16:43:17.266" v="95" actId="20577"/>
          <ac:spMkLst>
            <pc:docMk/>
            <pc:sldMk cId="787433089" sldId="13375"/>
            <ac:spMk id="3" creationId="{C49BE286-40EE-4AEB-9684-F03ECFDDE409}"/>
          </ac:spMkLst>
        </pc:spChg>
      </pc:sldChg>
    </pc:docChg>
  </pc:docChgLst>
  <pc:docChgLst>
    <pc:chgData name="Scott HIss" userId="53e9e7b3-1bf9-4c23-a4a4-663d0e22ee32" providerId="ADAL" clId="{1144F588-8282-4BA9-A126-D5D4BFC1F4B2}"/>
    <pc:docChg chg="undo custSel modSld">
      <pc:chgData name="Scott HIss" userId="53e9e7b3-1bf9-4c23-a4a4-663d0e22ee32" providerId="ADAL" clId="{1144F588-8282-4BA9-A126-D5D4BFC1F4B2}" dt="2019-11-01T14:36:30.774" v="328" actId="2165"/>
      <pc:docMkLst>
        <pc:docMk/>
      </pc:docMkLst>
      <pc:sldChg chg="modSp">
        <pc:chgData name="Scott HIss" userId="53e9e7b3-1bf9-4c23-a4a4-663d0e22ee32" providerId="ADAL" clId="{1144F588-8282-4BA9-A126-D5D4BFC1F4B2}" dt="2019-11-01T14:32:57.768" v="305" actId="2"/>
        <pc:sldMkLst>
          <pc:docMk/>
          <pc:sldMk cId="0" sldId="256"/>
        </pc:sldMkLst>
        <pc:spChg chg="mod">
          <ac:chgData name="Scott HIss" userId="53e9e7b3-1bf9-4c23-a4a4-663d0e22ee32" providerId="ADAL" clId="{1144F588-8282-4BA9-A126-D5D4BFC1F4B2}" dt="2019-11-01T14:32:57.768" v="305" actId="2"/>
          <ac:spMkLst>
            <pc:docMk/>
            <pc:sldMk cId="0" sldId="256"/>
            <ac:spMk id="282" creationId="{00000000-0000-0000-0000-000000000000}"/>
          </ac:spMkLst>
        </pc:spChg>
        <pc:spChg chg="mod">
          <ac:chgData name="Scott HIss" userId="53e9e7b3-1bf9-4c23-a4a4-663d0e22ee32" providerId="ADAL" clId="{1144F588-8282-4BA9-A126-D5D4BFC1F4B2}" dt="2019-11-01T14:31:11.978" v="238" actId="20577"/>
          <ac:spMkLst>
            <pc:docMk/>
            <pc:sldMk cId="0" sldId="256"/>
            <ac:spMk id="283" creationId="{00000000-0000-0000-0000-000000000000}"/>
          </ac:spMkLst>
        </pc:spChg>
      </pc:sldChg>
      <pc:sldChg chg="modSp modNotesTx">
        <pc:chgData name="Scott HIss" userId="53e9e7b3-1bf9-4c23-a4a4-663d0e22ee32" providerId="ADAL" clId="{1144F588-8282-4BA9-A126-D5D4BFC1F4B2}" dt="2019-11-01T14:34:17.267" v="327" actId="1036"/>
        <pc:sldMkLst>
          <pc:docMk/>
          <pc:sldMk cId="2673184369" sldId="292"/>
        </pc:sldMkLst>
        <pc:spChg chg="mod">
          <ac:chgData name="Scott HIss" userId="53e9e7b3-1bf9-4c23-a4a4-663d0e22ee32" providerId="ADAL" clId="{1144F588-8282-4BA9-A126-D5D4BFC1F4B2}" dt="2019-11-01T14:20:57.556" v="141"/>
          <ac:spMkLst>
            <pc:docMk/>
            <pc:sldMk cId="2673184369" sldId="292"/>
            <ac:spMk id="4" creationId="{E9D61172-A58D-471E-A5F4-5FF9D94744F2}"/>
          </ac:spMkLst>
        </pc:spChg>
        <pc:spChg chg="mod">
          <ac:chgData name="Scott HIss" userId="53e9e7b3-1bf9-4c23-a4a4-663d0e22ee32" providerId="ADAL" clId="{1144F588-8282-4BA9-A126-D5D4BFC1F4B2}" dt="2019-11-01T14:31:49.125" v="272" actId="20577"/>
          <ac:spMkLst>
            <pc:docMk/>
            <pc:sldMk cId="2673184369" sldId="292"/>
            <ac:spMk id="6" creationId="{AD272374-015D-4A71-BA2E-0B51A7AC6A07}"/>
          </ac:spMkLst>
        </pc:spChg>
        <pc:spChg chg="mod">
          <ac:chgData name="Scott HIss" userId="53e9e7b3-1bf9-4c23-a4a4-663d0e22ee32" providerId="ADAL" clId="{1144F588-8282-4BA9-A126-D5D4BFC1F4B2}" dt="2019-11-01T14:07:19.507" v="58" actId="20577"/>
          <ac:spMkLst>
            <pc:docMk/>
            <pc:sldMk cId="2673184369" sldId="292"/>
            <ac:spMk id="9" creationId="{D6F46EDC-0BD3-493E-B268-A3EA06DF7833}"/>
          </ac:spMkLst>
        </pc:spChg>
        <pc:spChg chg="mod">
          <ac:chgData name="Scott HIss" userId="53e9e7b3-1bf9-4c23-a4a4-663d0e22ee32" providerId="ADAL" clId="{1144F588-8282-4BA9-A126-D5D4BFC1F4B2}" dt="2019-11-01T14:09:28.157" v="71"/>
          <ac:spMkLst>
            <pc:docMk/>
            <pc:sldMk cId="2673184369" sldId="292"/>
            <ac:spMk id="55" creationId="{D0EEE17E-4B45-4F2F-9B09-00A34F9D2796}"/>
          </ac:spMkLst>
        </pc:spChg>
        <pc:spChg chg="mod">
          <ac:chgData name="Scott HIss" userId="53e9e7b3-1bf9-4c23-a4a4-663d0e22ee32" providerId="ADAL" clId="{1144F588-8282-4BA9-A126-D5D4BFC1F4B2}" dt="2019-11-01T14:07:07.460" v="56" actId="313"/>
          <ac:spMkLst>
            <pc:docMk/>
            <pc:sldMk cId="2673184369" sldId="292"/>
            <ac:spMk id="56" creationId="{1B6FF1E1-80B2-42F5-B21D-4E454525EAAC}"/>
          </ac:spMkLst>
        </pc:spChg>
        <pc:spChg chg="mod">
          <ac:chgData name="Scott HIss" userId="53e9e7b3-1bf9-4c23-a4a4-663d0e22ee32" providerId="ADAL" clId="{1144F588-8282-4BA9-A126-D5D4BFC1F4B2}" dt="2019-11-01T14:20:57.556" v="141"/>
          <ac:spMkLst>
            <pc:docMk/>
            <pc:sldMk cId="2673184369" sldId="292"/>
            <ac:spMk id="73" creationId="{B900609D-05D6-4484-92CD-3DCA3046AB3A}"/>
          </ac:spMkLst>
        </pc:spChg>
        <pc:spChg chg="mod">
          <ac:chgData name="Scott HIss" userId="53e9e7b3-1bf9-4c23-a4a4-663d0e22ee32" providerId="ADAL" clId="{1144F588-8282-4BA9-A126-D5D4BFC1F4B2}" dt="2019-11-01T14:09:28.157" v="71"/>
          <ac:spMkLst>
            <pc:docMk/>
            <pc:sldMk cId="2673184369" sldId="292"/>
            <ac:spMk id="78" creationId="{B142A976-262A-416D-9BB3-CEA7ADE332EE}"/>
          </ac:spMkLst>
        </pc:spChg>
        <pc:spChg chg="mod">
          <ac:chgData name="Scott HIss" userId="53e9e7b3-1bf9-4c23-a4a4-663d0e22ee32" providerId="ADAL" clId="{1144F588-8282-4BA9-A126-D5D4BFC1F4B2}" dt="2019-11-01T14:19:59.239" v="137"/>
          <ac:spMkLst>
            <pc:docMk/>
            <pc:sldMk cId="2673184369" sldId="292"/>
            <ac:spMk id="79" creationId="{B182955C-6A3B-4BAC-A022-894233F6DA49}"/>
          </ac:spMkLst>
        </pc:spChg>
        <pc:spChg chg="mod">
          <ac:chgData name="Scott HIss" userId="53e9e7b3-1bf9-4c23-a4a4-663d0e22ee32" providerId="ADAL" clId="{1144F588-8282-4BA9-A126-D5D4BFC1F4B2}" dt="2019-11-01T14:09:28.157" v="71"/>
          <ac:spMkLst>
            <pc:docMk/>
            <pc:sldMk cId="2673184369" sldId="292"/>
            <ac:spMk id="84" creationId="{96931ADD-C843-49B4-A6D5-3C54554FC9CB}"/>
          </ac:spMkLst>
        </pc:spChg>
        <pc:spChg chg="mod">
          <ac:chgData name="Scott HIss" userId="53e9e7b3-1bf9-4c23-a4a4-663d0e22ee32" providerId="ADAL" clId="{1144F588-8282-4BA9-A126-D5D4BFC1F4B2}" dt="2019-11-01T14:20:24.112" v="138"/>
          <ac:spMkLst>
            <pc:docMk/>
            <pc:sldMk cId="2673184369" sldId="292"/>
            <ac:spMk id="110" creationId="{8E1A3B26-7137-4E61-8C2D-A4DE40373322}"/>
          </ac:spMkLst>
        </pc:spChg>
        <pc:spChg chg="mod">
          <ac:chgData name="Scott HIss" userId="53e9e7b3-1bf9-4c23-a4a4-663d0e22ee32" providerId="ADAL" clId="{1144F588-8282-4BA9-A126-D5D4BFC1F4B2}" dt="2019-11-01T14:09:28.157" v="71"/>
          <ac:spMkLst>
            <pc:docMk/>
            <pc:sldMk cId="2673184369" sldId="292"/>
            <ac:spMk id="112" creationId="{B07E54F0-3268-4DA4-9BC8-D74F0225FA1B}"/>
          </ac:spMkLst>
        </pc:spChg>
        <pc:spChg chg="mod">
          <ac:chgData name="Scott HIss" userId="53e9e7b3-1bf9-4c23-a4a4-663d0e22ee32" providerId="ADAL" clId="{1144F588-8282-4BA9-A126-D5D4BFC1F4B2}" dt="2019-11-01T14:16:12.220" v="114"/>
          <ac:spMkLst>
            <pc:docMk/>
            <pc:sldMk cId="2673184369" sldId="292"/>
            <ac:spMk id="113" creationId="{2FE116A1-3C9F-456D-92C1-BDAED41CBB40}"/>
          </ac:spMkLst>
        </pc:spChg>
        <pc:spChg chg="mod">
          <ac:chgData name="Scott HIss" userId="53e9e7b3-1bf9-4c23-a4a4-663d0e22ee32" providerId="ADAL" clId="{1144F588-8282-4BA9-A126-D5D4BFC1F4B2}" dt="2019-11-01T14:09:28.157" v="71"/>
          <ac:spMkLst>
            <pc:docMk/>
            <pc:sldMk cId="2673184369" sldId="292"/>
            <ac:spMk id="115" creationId="{F2B7D202-F65D-44BF-B7C8-AC97C3DFF445}"/>
          </ac:spMkLst>
        </pc:spChg>
        <pc:spChg chg="mod">
          <ac:chgData name="Scott HIss" userId="53e9e7b3-1bf9-4c23-a4a4-663d0e22ee32" providerId="ADAL" clId="{1144F588-8282-4BA9-A126-D5D4BFC1F4B2}" dt="2019-11-01T14:17:01.878" v="117"/>
          <ac:spMkLst>
            <pc:docMk/>
            <pc:sldMk cId="2673184369" sldId="292"/>
            <ac:spMk id="222" creationId="{9EBF0DB3-A41B-4F2A-914D-4CE5367420B8}"/>
          </ac:spMkLst>
        </pc:spChg>
        <pc:grpChg chg="mod">
          <ac:chgData name="Scott HIss" userId="53e9e7b3-1bf9-4c23-a4a4-663d0e22ee32" providerId="ADAL" clId="{1144F588-8282-4BA9-A126-D5D4BFC1F4B2}" dt="2019-11-01T14:20:57.556" v="141"/>
          <ac:grpSpMkLst>
            <pc:docMk/>
            <pc:sldMk cId="2673184369" sldId="292"/>
            <ac:grpSpMk id="71" creationId="{3318DD74-8B50-4690-9433-45C9565A4178}"/>
          </ac:grpSpMkLst>
        </pc:grpChg>
        <pc:grpChg chg="mod">
          <ac:chgData name="Scott HIss" userId="53e9e7b3-1bf9-4c23-a4a4-663d0e22ee32" providerId="ADAL" clId="{1144F588-8282-4BA9-A126-D5D4BFC1F4B2}" dt="2019-11-01T14:34:17.267" v="327" actId="1036"/>
          <ac:grpSpMkLst>
            <pc:docMk/>
            <pc:sldMk cId="2673184369" sldId="292"/>
            <ac:grpSpMk id="83" creationId="{BF3D9A6B-434D-4F95-905C-EAC521C3EA9F}"/>
          </ac:grpSpMkLst>
        </pc:grpChg>
        <pc:cxnChg chg="mod">
          <ac:chgData name="Scott HIss" userId="53e9e7b3-1bf9-4c23-a4a4-663d0e22ee32" providerId="ADAL" clId="{1144F588-8282-4BA9-A126-D5D4BFC1F4B2}" dt="2019-11-01T14:33:54.764" v="321" actId="14100"/>
          <ac:cxnSpMkLst>
            <pc:docMk/>
            <pc:sldMk cId="2673184369" sldId="292"/>
            <ac:cxnSpMk id="50" creationId="{2149C8B5-4F4E-4391-8CEB-7C4B2584026D}"/>
          </ac:cxnSpMkLst>
        </pc:cxnChg>
        <pc:cxnChg chg="mod">
          <ac:chgData name="Scott HIss" userId="53e9e7b3-1bf9-4c23-a4a4-663d0e22ee32" providerId="ADAL" clId="{1144F588-8282-4BA9-A126-D5D4BFC1F4B2}" dt="2019-11-01T14:34:17.267" v="327" actId="1036"/>
          <ac:cxnSpMkLst>
            <pc:docMk/>
            <pc:sldMk cId="2673184369" sldId="292"/>
            <ac:cxnSpMk id="123" creationId="{4872479A-B668-4A73-BA4E-60973D8F2B69}"/>
          </ac:cxnSpMkLst>
        </pc:cxnChg>
        <pc:cxnChg chg="mod">
          <ac:chgData name="Scott HIss" userId="53e9e7b3-1bf9-4c23-a4a4-663d0e22ee32" providerId="ADAL" clId="{1144F588-8282-4BA9-A126-D5D4BFC1F4B2}" dt="2019-11-01T14:34:05.958" v="322" actId="14100"/>
          <ac:cxnSpMkLst>
            <pc:docMk/>
            <pc:sldMk cId="2673184369" sldId="292"/>
            <ac:cxnSpMk id="152" creationId="{E9F4E68B-032C-4A89-9C27-0C164543BC9D}"/>
          </ac:cxnSpMkLst>
        </pc:cxnChg>
        <pc:cxnChg chg="mod">
          <ac:chgData name="Scott HIss" userId="53e9e7b3-1bf9-4c23-a4a4-663d0e22ee32" providerId="ADAL" clId="{1144F588-8282-4BA9-A126-D5D4BFC1F4B2}" dt="2019-11-01T14:34:17.267" v="327" actId="1036"/>
          <ac:cxnSpMkLst>
            <pc:docMk/>
            <pc:sldMk cId="2673184369" sldId="292"/>
            <ac:cxnSpMk id="175" creationId="{9E9B819D-D621-402E-AD2D-669B7F680C08}"/>
          </ac:cxnSpMkLst>
        </pc:cxnChg>
      </pc:sldChg>
      <pc:sldChg chg="modSp">
        <pc:chgData name="Scott HIss" userId="53e9e7b3-1bf9-4c23-a4a4-663d0e22ee32" providerId="ADAL" clId="{1144F588-8282-4BA9-A126-D5D4BFC1F4B2}" dt="2019-11-01T14:21:35.620" v="159" actId="20577"/>
        <pc:sldMkLst>
          <pc:docMk/>
          <pc:sldMk cId="3247028462" sldId="293"/>
        </pc:sldMkLst>
        <pc:spChg chg="mod">
          <ac:chgData name="Scott HIss" userId="53e9e7b3-1bf9-4c23-a4a4-663d0e22ee32" providerId="ADAL" clId="{1144F588-8282-4BA9-A126-D5D4BFC1F4B2}" dt="2019-11-01T14:20:57.556" v="141"/>
          <ac:spMkLst>
            <pc:docMk/>
            <pc:sldMk cId="3247028462" sldId="293"/>
            <ac:spMk id="4" creationId="{E9D61172-A58D-471E-A5F4-5FF9D94744F2}"/>
          </ac:spMkLst>
        </pc:spChg>
        <pc:spChg chg="mod">
          <ac:chgData name="Scott HIss" userId="53e9e7b3-1bf9-4c23-a4a4-663d0e22ee32" providerId="ADAL" clId="{1144F588-8282-4BA9-A126-D5D4BFC1F4B2}" dt="2019-11-01T14:09:28.157" v="71"/>
          <ac:spMkLst>
            <pc:docMk/>
            <pc:sldMk cId="3247028462" sldId="293"/>
            <ac:spMk id="66" creationId="{367C1317-A00C-46B4-92C4-084161688246}"/>
          </ac:spMkLst>
        </pc:spChg>
        <pc:spChg chg="mod">
          <ac:chgData name="Scott HIss" userId="53e9e7b3-1bf9-4c23-a4a4-663d0e22ee32" providerId="ADAL" clId="{1144F588-8282-4BA9-A126-D5D4BFC1F4B2}" dt="2019-11-01T14:09:28.157" v="71"/>
          <ac:spMkLst>
            <pc:docMk/>
            <pc:sldMk cId="3247028462" sldId="293"/>
            <ac:spMk id="76" creationId="{55D68387-B284-4DBB-8E13-135EE5D69BFF}"/>
          </ac:spMkLst>
        </pc:spChg>
        <pc:spChg chg="mod">
          <ac:chgData name="Scott HIss" userId="53e9e7b3-1bf9-4c23-a4a4-663d0e22ee32" providerId="ADAL" clId="{1144F588-8282-4BA9-A126-D5D4BFC1F4B2}" dt="2019-11-01T14:20:57.556" v="141"/>
          <ac:spMkLst>
            <pc:docMk/>
            <pc:sldMk cId="3247028462" sldId="293"/>
            <ac:spMk id="87" creationId="{13D05706-8FFC-4585-B0CC-55B988B562C0}"/>
          </ac:spMkLst>
        </pc:spChg>
        <pc:spChg chg="mod">
          <ac:chgData name="Scott HIss" userId="53e9e7b3-1bf9-4c23-a4a4-663d0e22ee32" providerId="ADAL" clId="{1144F588-8282-4BA9-A126-D5D4BFC1F4B2}" dt="2019-11-01T14:20:57.556" v="141"/>
          <ac:spMkLst>
            <pc:docMk/>
            <pc:sldMk cId="3247028462" sldId="293"/>
            <ac:spMk id="106" creationId="{B3785C87-D266-49BA-91B1-3F6CBE66410F}"/>
          </ac:spMkLst>
        </pc:spChg>
        <pc:spChg chg="mod">
          <ac:chgData name="Scott HIss" userId="53e9e7b3-1bf9-4c23-a4a4-663d0e22ee32" providerId="ADAL" clId="{1144F588-8282-4BA9-A126-D5D4BFC1F4B2}" dt="2019-11-01T14:09:28.157" v="71"/>
          <ac:spMkLst>
            <pc:docMk/>
            <pc:sldMk cId="3247028462" sldId="293"/>
            <ac:spMk id="111" creationId="{6094BA3D-3B1E-4052-A569-0353204746E6}"/>
          </ac:spMkLst>
        </pc:spChg>
        <pc:spChg chg="mod">
          <ac:chgData name="Scott HIss" userId="53e9e7b3-1bf9-4c23-a4a4-663d0e22ee32" providerId="ADAL" clId="{1144F588-8282-4BA9-A126-D5D4BFC1F4B2}" dt="2019-11-01T14:14:42.082" v="109"/>
          <ac:spMkLst>
            <pc:docMk/>
            <pc:sldMk cId="3247028462" sldId="293"/>
            <ac:spMk id="112" creationId="{DACDD171-9D2D-41F2-BD5C-CA3CA22C327D}"/>
          </ac:spMkLst>
        </pc:spChg>
        <pc:spChg chg="mod">
          <ac:chgData name="Scott HIss" userId="53e9e7b3-1bf9-4c23-a4a4-663d0e22ee32" providerId="ADAL" clId="{1144F588-8282-4BA9-A126-D5D4BFC1F4B2}" dt="2019-11-01T14:09:28.157" v="71"/>
          <ac:spMkLst>
            <pc:docMk/>
            <pc:sldMk cId="3247028462" sldId="293"/>
            <ac:spMk id="114" creationId="{B0935428-BCB0-4985-A791-3DDB619F8B39}"/>
          </ac:spMkLst>
        </pc:spChg>
        <pc:spChg chg="mod">
          <ac:chgData name="Scott HIss" userId="53e9e7b3-1bf9-4c23-a4a4-663d0e22ee32" providerId="ADAL" clId="{1144F588-8282-4BA9-A126-D5D4BFC1F4B2}" dt="2019-11-01T14:20:24.112" v="138"/>
          <ac:spMkLst>
            <pc:docMk/>
            <pc:sldMk cId="3247028462" sldId="293"/>
            <ac:spMk id="117" creationId="{7B1EBDCC-F4B3-46C1-8B48-9369BB4C634E}"/>
          </ac:spMkLst>
        </pc:spChg>
        <pc:spChg chg="mod">
          <ac:chgData name="Scott HIss" userId="53e9e7b3-1bf9-4c23-a4a4-663d0e22ee32" providerId="ADAL" clId="{1144F588-8282-4BA9-A126-D5D4BFC1F4B2}" dt="2019-11-01T14:09:28.157" v="71"/>
          <ac:spMkLst>
            <pc:docMk/>
            <pc:sldMk cId="3247028462" sldId="293"/>
            <ac:spMk id="124" creationId="{B0E8483B-6EC7-4C45-84E1-E1FB8073D753}"/>
          </ac:spMkLst>
        </pc:spChg>
        <pc:spChg chg="mod">
          <ac:chgData name="Scott HIss" userId="53e9e7b3-1bf9-4c23-a4a4-663d0e22ee32" providerId="ADAL" clId="{1144F588-8282-4BA9-A126-D5D4BFC1F4B2}" dt="2019-11-01T14:20:57.556" v="141"/>
          <ac:spMkLst>
            <pc:docMk/>
            <pc:sldMk cId="3247028462" sldId="293"/>
            <ac:spMk id="125" creationId="{888662EC-0C8E-4739-89CF-314CD77D4BF0}"/>
          </ac:spMkLst>
        </pc:spChg>
        <pc:spChg chg="mod">
          <ac:chgData name="Scott HIss" userId="53e9e7b3-1bf9-4c23-a4a4-663d0e22ee32" providerId="ADAL" clId="{1144F588-8282-4BA9-A126-D5D4BFC1F4B2}" dt="2019-11-01T14:09:28.157" v="71"/>
          <ac:spMkLst>
            <pc:docMk/>
            <pc:sldMk cId="3247028462" sldId="293"/>
            <ac:spMk id="142" creationId="{2EEAA47C-2DF3-4433-B8FA-FE706C66402D}"/>
          </ac:spMkLst>
        </pc:spChg>
        <pc:spChg chg="mod">
          <ac:chgData name="Scott HIss" userId="53e9e7b3-1bf9-4c23-a4a4-663d0e22ee32" providerId="ADAL" clId="{1144F588-8282-4BA9-A126-D5D4BFC1F4B2}" dt="2019-11-01T14:21:35.620" v="159" actId="20577"/>
          <ac:spMkLst>
            <pc:docMk/>
            <pc:sldMk cId="3247028462" sldId="293"/>
            <ac:spMk id="143" creationId="{8E45CFBC-48F5-4F2B-B9FE-6C1246DFB59C}"/>
          </ac:spMkLst>
        </pc:spChg>
        <pc:spChg chg="mod">
          <ac:chgData name="Scott HIss" userId="53e9e7b3-1bf9-4c23-a4a4-663d0e22ee32" providerId="ADAL" clId="{1144F588-8282-4BA9-A126-D5D4BFC1F4B2}" dt="2019-11-01T14:09:28.157" v="71"/>
          <ac:spMkLst>
            <pc:docMk/>
            <pc:sldMk cId="3247028462" sldId="293"/>
            <ac:spMk id="146" creationId="{27D5BC19-F263-4198-A1CA-ED20E19287FF}"/>
          </ac:spMkLst>
        </pc:spChg>
        <pc:spChg chg="mod">
          <ac:chgData name="Scott HIss" userId="53e9e7b3-1bf9-4c23-a4a4-663d0e22ee32" providerId="ADAL" clId="{1144F588-8282-4BA9-A126-D5D4BFC1F4B2}" dt="2019-11-01T14:20:57.556" v="141"/>
          <ac:spMkLst>
            <pc:docMk/>
            <pc:sldMk cId="3247028462" sldId="293"/>
            <ac:spMk id="147" creationId="{B02B71F3-8581-419F-9BC3-265803BAD166}"/>
          </ac:spMkLst>
        </pc:spChg>
        <pc:grpChg chg="mod">
          <ac:chgData name="Scott HIss" userId="53e9e7b3-1bf9-4c23-a4a4-663d0e22ee32" providerId="ADAL" clId="{1144F588-8282-4BA9-A126-D5D4BFC1F4B2}" dt="2019-11-01T14:20:57.556" v="141"/>
          <ac:grpSpMkLst>
            <pc:docMk/>
            <pc:sldMk cId="3247028462" sldId="293"/>
            <ac:grpSpMk id="85" creationId="{362390E8-2D78-4D89-B5DE-81D9EE33BE7E}"/>
          </ac:grpSpMkLst>
        </pc:grpChg>
      </pc:sldChg>
      <pc:sldChg chg="modSp">
        <pc:chgData name="Scott HIss" userId="53e9e7b3-1bf9-4c23-a4a4-663d0e22ee32" providerId="ADAL" clId="{1144F588-8282-4BA9-A126-D5D4BFC1F4B2}" dt="2019-11-01T14:25:20.937" v="172" actId="313"/>
        <pc:sldMkLst>
          <pc:docMk/>
          <pc:sldMk cId="2212234793" sldId="294"/>
        </pc:sldMkLst>
        <pc:spChg chg="mod">
          <ac:chgData name="Scott HIss" userId="53e9e7b3-1bf9-4c23-a4a4-663d0e22ee32" providerId="ADAL" clId="{1144F588-8282-4BA9-A126-D5D4BFC1F4B2}" dt="2019-11-01T14:20:57.556" v="141"/>
          <ac:spMkLst>
            <pc:docMk/>
            <pc:sldMk cId="2212234793" sldId="294"/>
            <ac:spMk id="4" creationId="{E9D61172-A58D-471E-A5F4-5FF9D94744F2}"/>
          </ac:spMkLst>
        </pc:spChg>
        <pc:spChg chg="mod">
          <ac:chgData name="Scott HIss" userId="53e9e7b3-1bf9-4c23-a4a4-663d0e22ee32" providerId="ADAL" clId="{1144F588-8282-4BA9-A126-D5D4BFC1F4B2}" dt="2019-11-01T14:25:20.937" v="172" actId="313"/>
          <ac:spMkLst>
            <pc:docMk/>
            <pc:sldMk cId="2212234793" sldId="294"/>
            <ac:spMk id="18" creationId="{F99C446C-DBC9-4463-8B82-51B7AD04D5D1}"/>
          </ac:spMkLst>
        </pc:spChg>
        <pc:spChg chg="mod">
          <ac:chgData name="Scott HIss" userId="53e9e7b3-1bf9-4c23-a4a4-663d0e22ee32" providerId="ADAL" clId="{1144F588-8282-4BA9-A126-D5D4BFC1F4B2}" dt="2019-11-01T14:20:57.556" v="141"/>
          <ac:spMkLst>
            <pc:docMk/>
            <pc:sldMk cId="2212234793" sldId="294"/>
            <ac:spMk id="116" creationId="{3D94D335-5A12-4160-B0EE-895071BDD6B9}"/>
          </ac:spMkLst>
        </pc:spChg>
        <pc:spChg chg="mod">
          <ac:chgData name="Scott HIss" userId="53e9e7b3-1bf9-4c23-a4a4-663d0e22ee32" providerId="ADAL" clId="{1144F588-8282-4BA9-A126-D5D4BFC1F4B2}" dt="2019-11-01T14:24:58.335" v="170"/>
          <ac:spMkLst>
            <pc:docMk/>
            <pc:sldMk cId="2212234793" sldId="294"/>
            <ac:spMk id="119" creationId="{0319533D-74B2-4F1B-9609-E7B7F9DFB09F}"/>
          </ac:spMkLst>
        </pc:spChg>
        <pc:spChg chg="mod">
          <ac:chgData name="Scott HIss" userId="53e9e7b3-1bf9-4c23-a4a4-663d0e22ee32" providerId="ADAL" clId="{1144F588-8282-4BA9-A126-D5D4BFC1F4B2}" dt="2019-11-01T14:09:28.157" v="71"/>
          <ac:spMkLst>
            <pc:docMk/>
            <pc:sldMk cId="2212234793" sldId="294"/>
            <ac:spMk id="138" creationId="{D7F96EFB-57DB-4D27-930A-F3D344966824}"/>
          </ac:spMkLst>
        </pc:spChg>
      </pc:sldChg>
      <pc:sldChg chg="modSp">
        <pc:chgData name="Scott HIss" userId="53e9e7b3-1bf9-4c23-a4a4-663d0e22ee32" providerId="ADAL" clId="{1144F588-8282-4BA9-A126-D5D4BFC1F4B2}" dt="2019-11-01T14:30:13.554" v="188"/>
        <pc:sldMkLst>
          <pc:docMk/>
          <pc:sldMk cId="2964970491" sldId="295"/>
        </pc:sldMkLst>
        <pc:spChg chg="mod">
          <ac:chgData name="Scott HIss" userId="53e9e7b3-1bf9-4c23-a4a4-663d0e22ee32" providerId="ADAL" clId="{1144F588-8282-4BA9-A126-D5D4BFC1F4B2}" dt="2019-11-01T14:20:57.556" v="141"/>
          <ac:spMkLst>
            <pc:docMk/>
            <pc:sldMk cId="2964970491" sldId="295"/>
            <ac:spMk id="4" creationId="{E9D61172-A58D-471E-A5F4-5FF9D94744F2}"/>
          </ac:spMkLst>
        </pc:spChg>
        <pc:graphicFrameChg chg="mod modGraphic">
          <ac:chgData name="Scott HIss" userId="53e9e7b3-1bf9-4c23-a4a4-663d0e22ee32" providerId="ADAL" clId="{1144F588-8282-4BA9-A126-D5D4BFC1F4B2}" dt="2019-11-01T14:30:13.554" v="188"/>
          <ac:graphicFrameMkLst>
            <pc:docMk/>
            <pc:sldMk cId="2964970491" sldId="295"/>
            <ac:graphicFrameMk id="2" creationId="{C3922496-286C-4E1A-8CEF-B2829B0B3FED}"/>
          </ac:graphicFrameMkLst>
        </pc:graphicFrameChg>
      </pc:sldChg>
      <pc:sldChg chg="modSp">
        <pc:chgData name="Scott HIss" userId="53e9e7b3-1bf9-4c23-a4a4-663d0e22ee32" providerId="ADAL" clId="{1144F588-8282-4BA9-A126-D5D4BFC1F4B2}" dt="2019-11-01T14:30:13.554" v="188"/>
        <pc:sldMkLst>
          <pc:docMk/>
          <pc:sldMk cId="2547785799" sldId="296"/>
        </pc:sldMkLst>
        <pc:spChg chg="mod">
          <ac:chgData name="Scott HIss" userId="53e9e7b3-1bf9-4c23-a4a4-663d0e22ee32" providerId="ADAL" clId="{1144F588-8282-4BA9-A126-D5D4BFC1F4B2}" dt="2019-11-01T14:20:57.556" v="141"/>
          <ac:spMkLst>
            <pc:docMk/>
            <pc:sldMk cId="2547785799" sldId="296"/>
            <ac:spMk id="4" creationId="{E9D61172-A58D-471E-A5F4-5FF9D94744F2}"/>
          </ac:spMkLst>
        </pc:spChg>
        <pc:graphicFrameChg chg="mod">
          <ac:chgData name="Scott HIss" userId="53e9e7b3-1bf9-4c23-a4a4-663d0e22ee32" providerId="ADAL" clId="{1144F588-8282-4BA9-A126-D5D4BFC1F4B2}" dt="2019-11-01T14:30:13.554" v="188"/>
          <ac:graphicFrameMkLst>
            <pc:docMk/>
            <pc:sldMk cId="2547785799" sldId="296"/>
            <ac:graphicFrameMk id="2" creationId="{C3922496-286C-4E1A-8CEF-B2829B0B3FED}"/>
          </ac:graphicFrameMkLst>
        </pc:graphicFrameChg>
      </pc:sldChg>
      <pc:sldChg chg="modSp">
        <pc:chgData name="Scott HIss" userId="53e9e7b3-1bf9-4c23-a4a4-663d0e22ee32" providerId="ADAL" clId="{1144F588-8282-4BA9-A126-D5D4BFC1F4B2}" dt="2019-11-01T14:30:13.554" v="188"/>
        <pc:sldMkLst>
          <pc:docMk/>
          <pc:sldMk cId="3394467377" sldId="297"/>
        </pc:sldMkLst>
        <pc:spChg chg="mod">
          <ac:chgData name="Scott HIss" userId="53e9e7b3-1bf9-4c23-a4a4-663d0e22ee32" providerId="ADAL" clId="{1144F588-8282-4BA9-A126-D5D4BFC1F4B2}" dt="2019-11-01T14:20:57.556" v="141"/>
          <ac:spMkLst>
            <pc:docMk/>
            <pc:sldMk cId="3394467377" sldId="297"/>
            <ac:spMk id="4" creationId="{E9D61172-A58D-471E-A5F4-5FF9D94744F2}"/>
          </ac:spMkLst>
        </pc:spChg>
        <pc:graphicFrameChg chg="mod">
          <ac:chgData name="Scott HIss" userId="53e9e7b3-1bf9-4c23-a4a4-663d0e22ee32" providerId="ADAL" clId="{1144F588-8282-4BA9-A126-D5D4BFC1F4B2}" dt="2019-11-01T14:30:13.554" v="188"/>
          <ac:graphicFrameMkLst>
            <pc:docMk/>
            <pc:sldMk cId="3394467377" sldId="297"/>
            <ac:graphicFrameMk id="2" creationId="{C3922496-286C-4E1A-8CEF-B2829B0B3FED}"/>
          </ac:graphicFrameMkLst>
        </pc:graphicFrameChg>
      </pc:sldChg>
      <pc:sldChg chg="modSp">
        <pc:chgData name="Scott HIss" userId="53e9e7b3-1bf9-4c23-a4a4-663d0e22ee32" providerId="ADAL" clId="{1144F588-8282-4BA9-A126-D5D4BFC1F4B2}" dt="2019-11-01T14:20:57.556" v="141"/>
        <pc:sldMkLst>
          <pc:docMk/>
          <pc:sldMk cId="1460054289" sldId="299"/>
        </pc:sldMkLst>
        <pc:spChg chg="mod">
          <ac:chgData name="Scott HIss" userId="53e9e7b3-1bf9-4c23-a4a4-663d0e22ee32" providerId="ADAL" clId="{1144F588-8282-4BA9-A126-D5D4BFC1F4B2}" dt="2019-11-01T14:20:57.556" v="141"/>
          <ac:spMkLst>
            <pc:docMk/>
            <pc:sldMk cId="1460054289" sldId="299"/>
            <ac:spMk id="2" creationId="{7BD875E6-DE81-4F33-AD22-07824C2F7AD6}"/>
          </ac:spMkLst>
        </pc:spChg>
        <pc:spChg chg="mod">
          <ac:chgData name="Scott HIss" userId="53e9e7b3-1bf9-4c23-a4a4-663d0e22ee32" providerId="ADAL" clId="{1144F588-8282-4BA9-A126-D5D4BFC1F4B2}" dt="2019-11-01T14:20:46.672" v="139"/>
          <ac:spMkLst>
            <pc:docMk/>
            <pc:sldMk cId="1460054289" sldId="299"/>
            <ac:spMk id="6" creationId="{FA1CC93C-5D0C-4B63-BBE8-F23C062845EE}"/>
          </ac:spMkLst>
        </pc:spChg>
        <pc:graphicFrameChg chg="mod">
          <ac:chgData name="Scott HIss" userId="53e9e7b3-1bf9-4c23-a4a4-663d0e22ee32" providerId="ADAL" clId="{1144F588-8282-4BA9-A126-D5D4BFC1F4B2}" dt="2019-11-01T14:20:57.556" v="141"/>
          <ac:graphicFrameMkLst>
            <pc:docMk/>
            <pc:sldMk cId="1460054289" sldId="299"/>
            <ac:graphicFrameMk id="10" creationId="{4C18875C-E1B6-40C7-9792-C97FB28987FA}"/>
          </ac:graphicFrameMkLst>
        </pc:graphicFrameChg>
      </pc:sldChg>
      <pc:sldChg chg="modSp">
        <pc:chgData name="Scott HIss" userId="53e9e7b3-1bf9-4c23-a4a4-663d0e22ee32" providerId="ADAL" clId="{1144F588-8282-4BA9-A126-D5D4BFC1F4B2}" dt="2019-11-01T14:20:57.556" v="141"/>
        <pc:sldMkLst>
          <pc:docMk/>
          <pc:sldMk cId="2190189693" sldId="300"/>
        </pc:sldMkLst>
        <pc:spChg chg="mod">
          <ac:chgData name="Scott HIss" userId="53e9e7b3-1bf9-4c23-a4a4-663d0e22ee32" providerId="ADAL" clId="{1144F588-8282-4BA9-A126-D5D4BFC1F4B2}" dt="2019-11-01T14:20:57.556" v="141"/>
          <ac:spMkLst>
            <pc:docMk/>
            <pc:sldMk cId="2190189693" sldId="300"/>
            <ac:spMk id="4" creationId="{E9D61172-A58D-471E-A5F4-5FF9D94744F2}"/>
          </ac:spMkLst>
        </pc:spChg>
        <pc:spChg chg="mod">
          <ac:chgData name="Scott HIss" userId="53e9e7b3-1bf9-4c23-a4a4-663d0e22ee32" providerId="ADAL" clId="{1144F588-8282-4BA9-A126-D5D4BFC1F4B2}" dt="2019-11-01T14:19:41.366" v="136"/>
          <ac:spMkLst>
            <pc:docMk/>
            <pc:sldMk cId="2190189693" sldId="300"/>
            <ac:spMk id="7" creationId="{D18370E5-29A9-4FBB-80C7-A286BFB89877}"/>
          </ac:spMkLst>
        </pc:spChg>
        <pc:spChg chg="mod">
          <ac:chgData name="Scott HIss" userId="53e9e7b3-1bf9-4c23-a4a4-663d0e22ee32" providerId="ADAL" clId="{1144F588-8282-4BA9-A126-D5D4BFC1F4B2}" dt="2019-11-01T14:20:57.556" v="141"/>
          <ac:spMkLst>
            <pc:docMk/>
            <pc:sldMk cId="2190189693" sldId="300"/>
            <ac:spMk id="41" creationId="{BB64D21C-9576-4D6F-A71D-1E3481504986}"/>
          </ac:spMkLst>
        </pc:spChg>
        <pc:spChg chg="mod">
          <ac:chgData name="Scott HIss" userId="53e9e7b3-1bf9-4c23-a4a4-663d0e22ee32" providerId="ADAL" clId="{1144F588-8282-4BA9-A126-D5D4BFC1F4B2}" dt="2019-11-01T14:09:28.157" v="71"/>
          <ac:spMkLst>
            <pc:docMk/>
            <pc:sldMk cId="2190189693" sldId="300"/>
            <ac:spMk id="90" creationId="{077F5D5B-9843-4EDF-B185-F480F092D01D}"/>
          </ac:spMkLst>
        </pc:spChg>
        <pc:spChg chg="mod">
          <ac:chgData name="Scott HIss" userId="53e9e7b3-1bf9-4c23-a4a4-663d0e22ee32" providerId="ADAL" clId="{1144F588-8282-4BA9-A126-D5D4BFC1F4B2}" dt="2019-11-01T14:20:57.556" v="141"/>
          <ac:spMkLst>
            <pc:docMk/>
            <pc:sldMk cId="2190189693" sldId="300"/>
            <ac:spMk id="97" creationId="{4B712DE2-5806-47E4-98FA-C7819F80BF0A}"/>
          </ac:spMkLst>
        </pc:spChg>
        <pc:spChg chg="mod">
          <ac:chgData name="Scott HIss" userId="53e9e7b3-1bf9-4c23-a4a4-663d0e22ee32" providerId="ADAL" clId="{1144F588-8282-4BA9-A126-D5D4BFC1F4B2}" dt="2019-11-01T14:20:24.112" v="138"/>
          <ac:spMkLst>
            <pc:docMk/>
            <pc:sldMk cId="2190189693" sldId="300"/>
            <ac:spMk id="116" creationId="{E76B2952-EFC4-4BC0-BC02-7876FAB57E5D}"/>
          </ac:spMkLst>
        </pc:spChg>
        <pc:grpChg chg="mod">
          <ac:chgData name="Scott HIss" userId="53e9e7b3-1bf9-4c23-a4a4-663d0e22ee32" providerId="ADAL" clId="{1144F588-8282-4BA9-A126-D5D4BFC1F4B2}" dt="2019-11-01T14:20:57.556" v="141"/>
          <ac:grpSpMkLst>
            <pc:docMk/>
            <pc:sldMk cId="2190189693" sldId="300"/>
            <ac:grpSpMk id="39" creationId="{80C4C79D-CF32-4E67-B3FA-98F854D4B5E7}"/>
          </ac:grpSpMkLst>
        </pc:grpChg>
      </pc:sldChg>
      <pc:sldChg chg="modSp">
        <pc:chgData name="Scott HIss" userId="53e9e7b3-1bf9-4c23-a4a4-663d0e22ee32" providerId="ADAL" clId="{1144F588-8282-4BA9-A126-D5D4BFC1F4B2}" dt="2019-11-01T14:28:45.391" v="185"/>
        <pc:sldMkLst>
          <pc:docMk/>
          <pc:sldMk cId="1066216440" sldId="301"/>
        </pc:sldMkLst>
        <pc:spChg chg="mod">
          <ac:chgData name="Scott HIss" userId="53e9e7b3-1bf9-4c23-a4a4-663d0e22ee32" providerId="ADAL" clId="{1144F588-8282-4BA9-A126-D5D4BFC1F4B2}" dt="2019-11-01T14:20:57.556" v="141"/>
          <ac:spMkLst>
            <pc:docMk/>
            <pc:sldMk cId="1066216440" sldId="301"/>
            <ac:spMk id="4" creationId="{E9D61172-A58D-471E-A5F4-5FF9D94744F2}"/>
          </ac:spMkLst>
        </pc:spChg>
        <pc:graphicFrameChg chg="mod modGraphic">
          <ac:chgData name="Scott HIss" userId="53e9e7b3-1bf9-4c23-a4a4-663d0e22ee32" providerId="ADAL" clId="{1144F588-8282-4BA9-A126-D5D4BFC1F4B2}" dt="2019-11-01T14:28:45.391" v="185"/>
          <ac:graphicFrameMkLst>
            <pc:docMk/>
            <pc:sldMk cId="1066216440" sldId="301"/>
            <ac:graphicFrameMk id="2" creationId="{C3922496-286C-4E1A-8CEF-B2829B0B3FED}"/>
          </ac:graphicFrameMkLst>
        </pc:graphicFrameChg>
      </pc:sldChg>
      <pc:sldChg chg="modSp">
        <pc:chgData name="Scott HIss" userId="53e9e7b3-1bf9-4c23-a4a4-663d0e22ee32" providerId="ADAL" clId="{1144F588-8282-4BA9-A126-D5D4BFC1F4B2}" dt="2019-11-01T14:20:57.556" v="141"/>
        <pc:sldMkLst>
          <pc:docMk/>
          <pc:sldMk cId="3484119919" sldId="304"/>
        </pc:sldMkLst>
        <pc:spChg chg="mod">
          <ac:chgData name="Scott HIss" userId="53e9e7b3-1bf9-4c23-a4a4-663d0e22ee32" providerId="ADAL" clId="{1144F588-8282-4BA9-A126-D5D4BFC1F4B2}" dt="2019-11-01T14:20:57.556" v="141"/>
          <ac:spMkLst>
            <pc:docMk/>
            <pc:sldMk cId="3484119919" sldId="304"/>
            <ac:spMk id="4" creationId="{E9D61172-A58D-471E-A5F4-5FF9D94744F2}"/>
          </ac:spMkLst>
        </pc:spChg>
        <pc:spChg chg="mod">
          <ac:chgData name="Scott HIss" userId="53e9e7b3-1bf9-4c23-a4a4-663d0e22ee32" providerId="ADAL" clId="{1144F588-8282-4BA9-A126-D5D4BFC1F4B2}" dt="2019-11-01T14:09:28.157" v="71"/>
          <ac:spMkLst>
            <pc:docMk/>
            <pc:sldMk cId="3484119919" sldId="304"/>
            <ac:spMk id="20" creationId="{451C9AC6-A604-4F58-9EEF-C5D83FA792A6}"/>
          </ac:spMkLst>
        </pc:spChg>
        <pc:spChg chg="mod">
          <ac:chgData name="Scott HIss" userId="53e9e7b3-1bf9-4c23-a4a4-663d0e22ee32" providerId="ADAL" clId="{1144F588-8282-4BA9-A126-D5D4BFC1F4B2}" dt="2019-11-01T14:09:28.157" v="71"/>
          <ac:spMkLst>
            <pc:docMk/>
            <pc:sldMk cId="3484119919" sldId="304"/>
            <ac:spMk id="23" creationId="{FF8D1D6A-9B86-41E9-831F-E87052EBB738}"/>
          </ac:spMkLst>
        </pc:spChg>
        <pc:spChg chg="mod">
          <ac:chgData name="Scott HIss" userId="53e9e7b3-1bf9-4c23-a4a4-663d0e22ee32" providerId="ADAL" clId="{1144F588-8282-4BA9-A126-D5D4BFC1F4B2}" dt="2019-11-01T14:09:28.157" v="71"/>
          <ac:spMkLst>
            <pc:docMk/>
            <pc:sldMk cId="3484119919" sldId="304"/>
            <ac:spMk id="26" creationId="{E03628EE-6515-4789-90D6-5E029FED0438}"/>
          </ac:spMkLst>
        </pc:spChg>
        <pc:spChg chg="mod">
          <ac:chgData name="Scott HIss" userId="53e9e7b3-1bf9-4c23-a4a4-663d0e22ee32" providerId="ADAL" clId="{1144F588-8282-4BA9-A126-D5D4BFC1F4B2}" dt="2019-11-01T14:14:42.082" v="109"/>
          <ac:spMkLst>
            <pc:docMk/>
            <pc:sldMk cId="3484119919" sldId="304"/>
            <ac:spMk id="27" creationId="{C0809198-E363-4EEB-BE0B-5EBFEC7F1DD9}"/>
          </ac:spMkLst>
        </pc:spChg>
        <pc:spChg chg="mod">
          <ac:chgData name="Scott HIss" userId="53e9e7b3-1bf9-4c23-a4a4-663d0e22ee32" providerId="ADAL" clId="{1144F588-8282-4BA9-A126-D5D4BFC1F4B2}" dt="2019-11-01T14:09:28.157" v="71"/>
          <ac:spMkLst>
            <pc:docMk/>
            <pc:sldMk cId="3484119919" sldId="304"/>
            <ac:spMk id="35" creationId="{D0D9F822-32B6-4CED-8292-6C1CA3F37C02}"/>
          </ac:spMkLst>
        </pc:spChg>
        <pc:spChg chg="mod">
          <ac:chgData name="Scott HIss" userId="53e9e7b3-1bf9-4c23-a4a4-663d0e22ee32" providerId="ADAL" clId="{1144F588-8282-4BA9-A126-D5D4BFC1F4B2}" dt="2019-11-01T14:09:28.157" v="71"/>
          <ac:spMkLst>
            <pc:docMk/>
            <pc:sldMk cId="3484119919" sldId="304"/>
            <ac:spMk id="39" creationId="{58D59E0A-E688-4CEC-BA96-CBEB5E629C56}"/>
          </ac:spMkLst>
        </pc:spChg>
        <pc:spChg chg="mod">
          <ac:chgData name="Scott HIss" userId="53e9e7b3-1bf9-4c23-a4a4-663d0e22ee32" providerId="ADAL" clId="{1144F588-8282-4BA9-A126-D5D4BFC1F4B2}" dt="2019-11-01T14:09:28.157" v="71"/>
          <ac:spMkLst>
            <pc:docMk/>
            <pc:sldMk cId="3484119919" sldId="304"/>
            <ac:spMk id="43" creationId="{3E3022CA-0A6D-4E11-A0E1-BC41088EFB35}"/>
          </ac:spMkLst>
        </pc:spChg>
        <pc:spChg chg="mod">
          <ac:chgData name="Scott HIss" userId="53e9e7b3-1bf9-4c23-a4a4-663d0e22ee32" providerId="ADAL" clId="{1144F588-8282-4BA9-A126-D5D4BFC1F4B2}" dt="2019-11-01T14:09:28.157" v="71"/>
          <ac:spMkLst>
            <pc:docMk/>
            <pc:sldMk cId="3484119919" sldId="304"/>
            <ac:spMk id="46" creationId="{E365ECD4-FCA3-45C2-9714-9A528FBBADD1}"/>
          </ac:spMkLst>
        </pc:spChg>
        <pc:spChg chg="mod">
          <ac:chgData name="Scott HIss" userId="53e9e7b3-1bf9-4c23-a4a4-663d0e22ee32" providerId="ADAL" clId="{1144F588-8282-4BA9-A126-D5D4BFC1F4B2}" dt="2019-11-01T14:20:57.556" v="141"/>
          <ac:spMkLst>
            <pc:docMk/>
            <pc:sldMk cId="3484119919" sldId="304"/>
            <ac:spMk id="56" creationId="{388CF46C-58C4-424F-A2EE-2EE58787152E}"/>
          </ac:spMkLst>
        </pc:spChg>
        <pc:spChg chg="mod">
          <ac:chgData name="Scott HIss" userId="53e9e7b3-1bf9-4c23-a4a4-663d0e22ee32" providerId="ADAL" clId="{1144F588-8282-4BA9-A126-D5D4BFC1F4B2}" dt="2019-11-01T14:09:28.157" v="71"/>
          <ac:spMkLst>
            <pc:docMk/>
            <pc:sldMk cId="3484119919" sldId="304"/>
            <ac:spMk id="138" creationId="{D7F96EFB-57DB-4D27-930A-F3D344966824}"/>
          </ac:spMkLst>
        </pc:spChg>
        <pc:grpChg chg="mod">
          <ac:chgData name="Scott HIss" userId="53e9e7b3-1bf9-4c23-a4a4-663d0e22ee32" providerId="ADAL" clId="{1144F588-8282-4BA9-A126-D5D4BFC1F4B2}" dt="2019-11-01T14:20:57.556" v="141"/>
          <ac:grpSpMkLst>
            <pc:docMk/>
            <pc:sldMk cId="3484119919" sldId="304"/>
            <ac:grpSpMk id="54" creationId="{BA3E8996-0D8C-4D4B-9B4C-16032D95089E}"/>
          </ac:grpSpMkLst>
        </pc:grpChg>
        <pc:cxnChg chg="mod">
          <ac:chgData name="Scott HIss" userId="53e9e7b3-1bf9-4c23-a4a4-663d0e22ee32" providerId="ADAL" clId="{1144F588-8282-4BA9-A126-D5D4BFC1F4B2}" dt="2019-11-01T14:20:57.556" v="141"/>
          <ac:cxnSpMkLst>
            <pc:docMk/>
            <pc:sldMk cId="3484119919" sldId="304"/>
            <ac:cxnSpMk id="3" creationId="{CE517ABC-5242-4692-AAEE-1EE91C252264}"/>
          </ac:cxnSpMkLst>
        </pc:cxnChg>
      </pc:sldChg>
      <pc:sldChg chg="modSp">
        <pc:chgData name="Scott HIss" userId="53e9e7b3-1bf9-4c23-a4a4-663d0e22ee32" providerId="ADAL" clId="{1144F588-8282-4BA9-A126-D5D4BFC1F4B2}" dt="2019-11-01T14:28:45.391" v="185"/>
        <pc:sldMkLst>
          <pc:docMk/>
          <pc:sldMk cId="2170784860" sldId="305"/>
        </pc:sldMkLst>
        <pc:spChg chg="mod">
          <ac:chgData name="Scott HIss" userId="53e9e7b3-1bf9-4c23-a4a4-663d0e22ee32" providerId="ADAL" clId="{1144F588-8282-4BA9-A126-D5D4BFC1F4B2}" dt="2019-11-01T14:20:57.556" v="141"/>
          <ac:spMkLst>
            <pc:docMk/>
            <pc:sldMk cId="2170784860" sldId="305"/>
            <ac:spMk id="4" creationId="{E9D61172-A58D-471E-A5F4-5FF9D94744F2}"/>
          </ac:spMkLst>
        </pc:spChg>
        <pc:graphicFrameChg chg="mod">
          <ac:chgData name="Scott HIss" userId="53e9e7b3-1bf9-4c23-a4a4-663d0e22ee32" providerId="ADAL" clId="{1144F588-8282-4BA9-A126-D5D4BFC1F4B2}" dt="2019-11-01T14:28:45.391" v="185"/>
          <ac:graphicFrameMkLst>
            <pc:docMk/>
            <pc:sldMk cId="2170784860" sldId="305"/>
            <ac:graphicFrameMk id="2" creationId="{C3922496-286C-4E1A-8CEF-B2829B0B3FED}"/>
          </ac:graphicFrameMkLst>
        </pc:graphicFrameChg>
      </pc:sldChg>
      <pc:sldChg chg="modSp">
        <pc:chgData name="Scott HIss" userId="53e9e7b3-1bf9-4c23-a4a4-663d0e22ee32" providerId="ADAL" clId="{1144F588-8282-4BA9-A126-D5D4BFC1F4B2}" dt="2019-11-01T14:27:49.577" v="182"/>
        <pc:sldMkLst>
          <pc:docMk/>
          <pc:sldMk cId="3611650995" sldId="4547"/>
        </pc:sldMkLst>
        <pc:spChg chg="mod">
          <ac:chgData name="Scott HIss" userId="53e9e7b3-1bf9-4c23-a4a4-663d0e22ee32" providerId="ADAL" clId="{1144F588-8282-4BA9-A126-D5D4BFC1F4B2}" dt="2019-11-01T14:27:49.577" v="182"/>
          <ac:spMkLst>
            <pc:docMk/>
            <pc:sldMk cId="3611650995" sldId="4547"/>
            <ac:spMk id="2" creationId="{62385D9C-092B-4072-8B9F-31D488D5FA17}"/>
          </ac:spMkLst>
        </pc:spChg>
        <pc:spChg chg="mod">
          <ac:chgData name="Scott HIss" userId="53e9e7b3-1bf9-4c23-a4a4-663d0e22ee32" providerId="ADAL" clId="{1144F588-8282-4BA9-A126-D5D4BFC1F4B2}" dt="2019-11-01T14:27:49.577" v="182"/>
          <ac:spMkLst>
            <pc:docMk/>
            <pc:sldMk cId="3611650995" sldId="4547"/>
            <ac:spMk id="4" creationId="{A6022DD5-A3ED-4799-B243-083D493869F5}"/>
          </ac:spMkLst>
        </pc:spChg>
        <pc:picChg chg="mod">
          <ac:chgData name="Scott HIss" userId="53e9e7b3-1bf9-4c23-a4a4-663d0e22ee32" providerId="ADAL" clId="{1144F588-8282-4BA9-A126-D5D4BFC1F4B2}" dt="2019-11-01T14:27:35.339" v="181" actId="1076"/>
          <ac:picMkLst>
            <pc:docMk/>
            <pc:sldMk cId="3611650995" sldId="4547"/>
            <ac:picMk id="6" creationId="{A086E170-C3CE-438D-A1A2-243383B6E3CB}"/>
          </ac:picMkLst>
        </pc:picChg>
      </pc:sldChg>
      <pc:sldChg chg="modSp">
        <pc:chgData name="Scott HIss" userId="53e9e7b3-1bf9-4c23-a4a4-663d0e22ee32" providerId="ADAL" clId="{1144F588-8282-4BA9-A126-D5D4BFC1F4B2}" dt="2019-11-01T14:28:03.963" v="183"/>
        <pc:sldMkLst>
          <pc:docMk/>
          <pc:sldMk cId="1306467091" sldId="4552"/>
        </pc:sldMkLst>
        <pc:spChg chg="mod">
          <ac:chgData name="Scott HIss" userId="53e9e7b3-1bf9-4c23-a4a4-663d0e22ee32" providerId="ADAL" clId="{1144F588-8282-4BA9-A126-D5D4BFC1F4B2}" dt="2019-11-01T14:20:57.556" v="141"/>
          <ac:spMkLst>
            <pc:docMk/>
            <pc:sldMk cId="1306467091" sldId="4552"/>
            <ac:spMk id="3" creationId="{793D4D43-F2BC-431F-8B35-BB2506A36425}"/>
          </ac:spMkLst>
        </pc:spChg>
        <pc:spChg chg="mod">
          <ac:chgData name="Scott HIss" userId="53e9e7b3-1bf9-4c23-a4a4-663d0e22ee32" providerId="ADAL" clId="{1144F588-8282-4BA9-A126-D5D4BFC1F4B2}" dt="2019-11-01T14:28:03.963" v="183"/>
          <ac:spMkLst>
            <pc:docMk/>
            <pc:sldMk cId="1306467091" sldId="4552"/>
            <ac:spMk id="4" creationId="{B76006FA-8495-4AE0-A4EA-529D4E1C0B6F}"/>
          </ac:spMkLst>
        </pc:spChg>
      </pc:sldChg>
      <pc:sldChg chg="modSp">
        <pc:chgData name="Scott HIss" userId="53e9e7b3-1bf9-4c23-a4a4-663d0e22ee32" providerId="ADAL" clId="{1144F588-8282-4BA9-A126-D5D4BFC1F4B2}" dt="2019-11-01T14:30:13.554" v="188"/>
        <pc:sldMkLst>
          <pc:docMk/>
          <pc:sldMk cId="2919919330" sldId="4553"/>
        </pc:sldMkLst>
        <pc:spChg chg="mod">
          <ac:chgData name="Scott HIss" userId="53e9e7b3-1bf9-4c23-a4a4-663d0e22ee32" providerId="ADAL" clId="{1144F588-8282-4BA9-A126-D5D4BFC1F4B2}" dt="2019-11-01T14:30:13.554" v="188"/>
          <ac:spMkLst>
            <pc:docMk/>
            <pc:sldMk cId="2919919330" sldId="4553"/>
            <ac:spMk id="25" creationId="{3D83353C-C0F5-4BF0-8199-1B8B39E4CAFB}"/>
          </ac:spMkLst>
        </pc:spChg>
      </pc:sldChg>
      <pc:sldChg chg="modSp">
        <pc:chgData name="Scott HIss" userId="53e9e7b3-1bf9-4c23-a4a4-663d0e22ee32" providerId="ADAL" clId="{1144F588-8282-4BA9-A126-D5D4BFC1F4B2}" dt="2019-11-01T14:31:59.105" v="280" actId="20577"/>
        <pc:sldMkLst>
          <pc:docMk/>
          <pc:sldMk cId="3521670883" sldId="4554"/>
        </pc:sldMkLst>
        <pc:graphicFrameChg chg="mod modGraphic">
          <ac:chgData name="Scott HIss" userId="53e9e7b3-1bf9-4c23-a4a4-663d0e22ee32" providerId="ADAL" clId="{1144F588-8282-4BA9-A126-D5D4BFC1F4B2}" dt="2019-10-25T18:46:38.752" v="3" actId="20577"/>
          <ac:graphicFrameMkLst>
            <pc:docMk/>
            <pc:sldMk cId="3521670883" sldId="4554"/>
            <ac:graphicFrameMk id="3" creationId="{AF77E097-FF1B-4F04-ABAF-A13B1BF86F8A}"/>
          </ac:graphicFrameMkLst>
        </pc:graphicFrameChg>
        <pc:graphicFrameChg chg="mod modGraphic">
          <ac:chgData name="Scott HIss" userId="53e9e7b3-1bf9-4c23-a4a4-663d0e22ee32" providerId="ADAL" clId="{1144F588-8282-4BA9-A126-D5D4BFC1F4B2}" dt="2019-11-01T14:31:59.105" v="280" actId="20577"/>
          <ac:graphicFrameMkLst>
            <pc:docMk/>
            <pc:sldMk cId="3521670883" sldId="4554"/>
            <ac:graphicFrameMk id="4" creationId="{9870D289-C8E9-465C-9326-C46914D4B00C}"/>
          </ac:graphicFrameMkLst>
        </pc:graphicFrameChg>
      </pc:sldChg>
      <pc:sldChg chg="modSp">
        <pc:chgData name="Scott HIss" userId="53e9e7b3-1bf9-4c23-a4a4-663d0e22ee32" providerId="ADAL" clId="{1144F588-8282-4BA9-A126-D5D4BFC1F4B2}" dt="2019-11-01T14:33:09.443" v="320" actId="20577"/>
        <pc:sldMkLst>
          <pc:docMk/>
          <pc:sldMk cId="918248120" sldId="4555"/>
        </pc:sldMkLst>
        <pc:spChg chg="mod">
          <ac:chgData name="Scott HIss" userId="53e9e7b3-1bf9-4c23-a4a4-663d0e22ee32" providerId="ADAL" clId="{1144F588-8282-4BA9-A126-D5D4BFC1F4B2}" dt="2019-11-01T14:33:09.443" v="320" actId="20577"/>
          <ac:spMkLst>
            <pc:docMk/>
            <pc:sldMk cId="918248120" sldId="4555"/>
            <ac:spMk id="2" creationId="{0100EDE0-20A6-435E-97C9-D42BCCCDF8F8}"/>
          </ac:spMkLst>
        </pc:spChg>
        <pc:spChg chg="mod">
          <ac:chgData name="Scott HIss" userId="53e9e7b3-1bf9-4c23-a4a4-663d0e22ee32" providerId="ADAL" clId="{1144F588-8282-4BA9-A126-D5D4BFC1F4B2}" dt="2019-11-01T14:20:57.556" v="141"/>
          <ac:spMkLst>
            <pc:docMk/>
            <pc:sldMk cId="918248120" sldId="4555"/>
            <ac:spMk id="3" creationId="{B996BE30-654C-41F6-8FB7-1C73D366702E}"/>
          </ac:spMkLst>
        </pc:spChg>
      </pc:sldChg>
      <pc:sldChg chg="modSp">
        <pc:chgData name="Scott HIss" userId="53e9e7b3-1bf9-4c23-a4a4-663d0e22ee32" providerId="ADAL" clId="{1144F588-8282-4BA9-A126-D5D4BFC1F4B2}" dt="2019-11-01T14:36:30.774" v="328" actId="2165"/>
        <pc:sldMkLst>
          <pc:docMk/>
          <pc:sldMk cId="1011510388" sldId="4556"/>
        </pc:sldMkLst>
        <pc:spChg chg="mod">
          <ac:chgData name="Scott HIss" userId="53e9e7b3-1bf9-4c23-a4a4-663d0e22ee32" providerId="ADAL" clId="{1144F588-8282-4BA9-A126-D5D4BFC1F4B2}" dt="2019-11-01T14:28:03.963" v="183"/>
          <ac:spMkLst>
            <pc:docMk/>
            <pc:sldMk cId="1011510388" sldId="4556"/>
            <ac:spMk id="2" creationId="{62385D9C-092B-4072-8B9F-31D488D5FA17}"/>
          </ac:spMkLst>
        </pc:spChg>
        <pc:graphicFrameChg chg="mod modGraphic">
          <ac:chgData name="Scott HIss" userId="53e9e7b3-1bf9-4c23-a4a4-663d0e22ee32" providerId="ADAL" clId="{1144F588-8282-4BA9-A126-D5D4BFC1F4B2}" dt="2019-11-01T14:36:30.774" v="328" actId="2165"/>
          <ac:graphicFrameMkLst>
            <pc:docMk/>
            <pc:sldMk cId="1011510388" sldId="4556"/>
            <ac:graphicFrameMk id="3" creationId="{3646BAA0-466E-4919-837F-DCD8163C1E9D}"/>
          </ac:graphicFrameMkLst>
        </pc:graphicFrameChg>
      </pc:sldChg>
      <pc:sldChg chg="modSp">
        <pc:chgData name="Scott HIss" userId="53e9e7b3-1bf9-4c23-a4a4-663d0e22ee32" providerId="ADAL" clId="{1144F588-8282-4BA9-A126-D5D4BFC1F4B2}" dt="2019-11-01T14:31:30.705" v="252" actId="20577"/>
        <pc:sldMkLst>
          <pc:docMk/>
          <pc:sldMk cId="2296266529" sldId="4557"/>
        </pc:sldMkLst>
        <pc:spChg chg="mod">
          <ac:chgData name="Scott HIss" userId="53e9e7b3-1bf9-4c23-a4a4-663d0e22ee32" providerId="ADAL" clId="{1144F588-8282-4BA9-A126-D5D4BFC1F4B2}" dt="2019-11-01T14:20:57.556" v="141"/>
          <ac:spMkLst>
            <pc:docMk/>
            <pc:sldMk cId="2296266529" sldId="4557"/>
            <ac:spMk id="2" creationId="{0100EDE0-20A6-435E-97C9-D42BCCCDF8F8}"/>
          </ac:spMkLst>
        </pc:spChg>
        <pc:spChg chg="mod">
          <ac:chgData name="Scott HIss" userId="53e9e7b3-1bf9-4c23-a4a4-663d0e22ee32" providerId="ADAL" clId="{1144F588-8282-4BA9-A126-D5D4BFC1F4B2}" dt="2019-11-01T14:31:30.705" v="252" actId="20577"/>
          <ac:spMkLst>
            <pc:docMk/>
            <pc:sldMk cId="2296266529" sldId="4557"/>
            <ac:spMk id="25" creationId="{3D83353C-C0F5-4BF0-8199-1B8B39E4CAFB}"/>
          </ac:spMkLst>
        </pc:spChg>
        <pc:graphicFrameChg chg="mod">
          <ac:chgData name="Scott HIss" userId="53e9e7b3-1bf9-4c23-a4a4-663d0e22ee32" providerId="ADAL" clId="{1144F588-8282-4BA9-A126-D5D4BFC1F4B2}" dt="2019-11-01T14:20:57.556" v="141"/>
          <ac:graphicFrameMkLst>
            <pc:docMk/>
            <pc:sldMk cId="2296266529" sldId="4557"/>
            <ac:graphicFrameMk id="4" creationId="{3CE9E5C3-463C-4D2F-B42E-B2A5721596A1}"/>
          </ac:graphicFrameMkLst>
        </pc:graphicFrameChg>
      </pc:sldChg>
      <pc:sldChg chg="modSp">
        <pc:chgData name="Scott HIss" userId="53e9e7b3-1bf9-4c23-a4a4-663d0e22ee32" providerId="ADAL" clId="{1144F588-8282-4BA9-A126-D5D4BFC1F4B2}" dt="2019-11-01T14:32:08.051" v="290" actId="6549"/>
        <pc:sldMkLst>
          <pc:docMk/>
          <pc:sldMk cId="2711499994" sldId="4558"/>
        </pc:sldMkLst>
        <pc:spChg chg="mod">
          <ac:chgData name="Scott HIss" userId="53e9e7b3-1bf9-4c23-a4a4-663d0e22ee32" providerId="ADAL" clId="{1144F588-8282-4BA9-A126-D5D4BFC1F4B2}" dt="2019-11-01T14:32:08.051" v="290" actId="6549"/>
          <ac:spMkLst>
            <pc:docMk/>
            <pc:sldMk cId="2711499994" sldId="4558"/>
            <ac:spMk id="25" creationId="{3D83353C-C0F5-4BF0-8199-1B8B39E4CAFB}"/>
          </ac:spMkLst>
        </pc:spChg>
        <pc:graphicFrameChg chg="mod">
          <ac:chgData name="Scott HIss" userId="53e9e7b3-1bf9-4c23-a4a4-663d0e22ee32" providerId="ADAL" clId="{1144F588-8282-4BA9-A126-D5D4BFC1F4B2}" dt="2019-11-01T14:20:24.112" v="138"/>
          <ac:graphicFrameMkLst>
            <pc:docMk/>
            <pc:sldMk cId="2711499994" sldId="4558"/>
            <ac:graphicFrameMk id="4" creationId="{C50B3D02-C4D5-4A3A-9D26-818DBA0C1F82}"/>
          </ac:graphicFrameMkLst>
        </pc:graphicFrameChg>
      </pc:sldChg>
      <pc:sldChg chg="modSp">
        <pc:chgData name="Scott HIss" userId="53e9e7b3-1bf9-4c23-a4a4-663d0e22ee32" providerId="ADAL" clId="{1144F588-8282-4BA9-A126-D5D4BFC1F4B2}" dt="2019-11-01T14:32:27.311" v="304" actId="20577"/>
        <pc:sldMkLst>
          <pc:docMk/>
          <pc:sldMk cId="2179313763" sldId="4559"/>
        </pc:sldMkLst>
        <pc:spChg chg="mod">
          <ac:chgData name="Scott HIss" userId="53e9e7b3-1bf9-4c23-a4a4-663d0e22ee32" providerId="ADAL" clId="{1144F588-8282-4BA9-A126-D5D4BFC1F4B2}" dt="2019-11-01T14:32:27.311" v="304" actId="20577"/>
          <ac:spMkLst>
            <pc:docMk/>
            <pc:sldMk cId="2179313763" sldId="4559"/>
            <ac:spMk id="25" creationId="{3D83353C-C0F5-4BF0-8199-1B8B39E4CAFB}"/>
          </ac:spMkLst>
        </pc:spChg>
      </pc:sldChg>
      <pc:sldChg chg="modSp">
        <pc:chgData name="Scott HIss" userId="53e9e7b3-1bf9-4c23-a4a4-663d0e22ee32" providerId="ADAL" clId="{1144F588-8282-4BA9-A126-D5D4BFC1F4B2}" dt="2019-11-01T14:30:13.554" v="188"/>
        <pc:sldMkLst>
          <pc:docMk/>
          <pc:sldMk cId="1809803500" sldId="4560"/>
        </pc:sldMkLst>
        <pc:spChg chg="mod">
          <ac:chgData name="Scott HIss" userId="53e9e7b3-1bf9-4c23-a4a4-663d0e22ee32" providerId="ADAL" clId="{1144F588-8282-4BA9-A126-D5D4BFC1F4B2}" dt="2019-11-01T14:30:13.554" v="188"/>
          <ac:spMkLst>
            <pc:docMk/>
            <pc:sldMk cId="1809803500" sldId="4560"/>
            <ac:spMk id="25" creationId="{3D83353C-C0F5-4BF0-8199-1B8B39E4CAFB}"/>
          </ac:spMkLst>
        </pc:spChg>
      </pc:sldChg>
      <pc:sldChg chg="modSp">
        <pc:chgData name="Scott HIss" userId="53e9e7b3-1bf9-4c23-a4a4-663d0e22ee32" providerId="ADAL" clId="{1144F588-8282-4BA9-A126-D5D4BFC1F4B2}" dt="2019-11-01T14:29:27.953" v="186"/>
        <pc:sldMkLst>
          <pc:docMk/>
          <pc:sldMk cId="2752630236" sldId="4561"/>
        </pc:sldMkLst>
        <pc:graphicFrameChg chg="mod">
          <ac:chgData name="Scott HIss" userId="53e9e7b3-1bf9-4c23-a4a4-663d0e22ee32" providerId="ADAL" clId="{1144F588-8282-4BA9-A126-D5D4BFC1F4B2}" dt="2019-11-01T14:29:27.953" v="186"/>
          <ac:graphicFrameMkLst>
            <pc:docMk/>
            <pc:sldMk cId="2752630236" sldId="4561"/>
            <ac:graphicFrameMk id="4" creationId="{9870D289-C8E9-465C-9326-C46914D4B00C}"/>
          </ac:graphicFrameMkLst>
        </pc:graphicFrameChg>
      </pc:sldChg>
      <pc:sldChg chg="modSp">
        <pc:chgData name="Scott HIss" userId="53e9e7b3-1bf9-4c23-a4a4-663d0e22ee32" providerId="ADAL" clId="{1144F588-8282-4BA9-A126-D5D4BFC1F4B2}" dt="2019-10-25T18:20:03.758" v="1" actId="179"/>
        <pc:sldMkLst>
          <pc:docMk/>
          <pc:sldMk cId="787433089" sldId="13375"/>
        </pc:sldMkLst>
        <pc:spChg chg="mod">
          <ac:chgData name="Scott HIss" userId="53e9e7b3-1bf9-4c23-a4a4-663d0e22ee32" providerId="ADAL" clId="{1144F588-8282-4BA9-A126-D5D4BFC1F4B2}" dt="2019-10-25T18:20:03.758" v="1" actId="179"/>
          <ac:spMkLst>
            <pc:docMk/>
            <pc:sldMk cId="787433089" sldId="13375"/>
            <ac:spMk id="3" creationId="{C49BE286-40EE-4AEB-9684-F03ECFDDE409}"/>
          </ac:spMkLst>
        </pc:spChg>
      </pc:sldChg>
    </pc:docChg>
  </pc:docChgLst>
  <pc:docChgLst>
    <pc:chgData name="Russ Henderson" userId="1a9b2c94-14ea-443c-90c9-9fd3fcb66448" providerId="ADAL" clId="{C3FE8D23-0C0D-48A0-B6F3-15B5E7ACD390}"/>
    <pc:docChg chg="modSld">
      <pc:chgData name="Russ Henderson" userId="1a9b2c94-14ea-443c-90c9-9fd3fcb66448" providerId="ADAL" clId="{C3FE8D23-0C0D-48A0-B6F3-15B5E7ACD390}" dt="2020-01-21T22:42:50.123" v="1"/>
      <pc:docMkLst>
        <pc:docMk/>
      </pc:docMkLst>
      <pc:sldChg chg="setBg">
        <pc:chgData name="Russ Henderson" userId="1a9b2c94-14ea-443c-90c9-9fd3fcb66448" providerId="ADAL" clId="{C3FE8D23-0C0D-48A0-B6F3-15B5E7ACD390}" dt="2020-01-21T22:42:50.123" v="1"/>
        <pc:sldMkLst>
          <pc:docMk/>
          <pc:sldMk cId="2673184369" sldId="292"/>
        </pc:sldMkLst>
      </pc:sldChg>
    </pc:docChg>
  </pc:docChgLst>
  <pc:docChgLst>
    <pc:chgData name="Deldri Dugger" userId="b2de7958-ed35-4420-8aab-7e9350eb7aec" providerId="ADAL" clId="{8B4D9E3B-77F9-4DC8-8503-1C79D09DBA75}"/>
    <pc:docChg chg="undo redo custSel addSld delSld modSld sldOrd">
      <pc:chgData name="Deldri Dugger" userId="b2de7958-ed35-4420-8aab-7e9350eb7aec" providerId="ADAL" clId="{8B4D9E3B-77F9-4DC8-8503-1C79D09DBA75}" dt="2019-10-25T19:27:04.143" v="950" actId="255"/>
      <pc:docMkLst>
        <pc:docMk/>
      </pc:docMkLst>
      <pc:sldChg chg="modSp">
        <pc:chgData name="Deldri Dugger" userId="b2de7958-ed35-4420-8aab-7e9350eb7aec" providerId="ADAL" clId="{8B4D9E3B-77F9-4DC8-8503-1C79D09DBA75}" dt="2019-10-25T12:48:27.958" v="31" actId="6549"/>
        <pc:sldMkLst>
          <pc:docMk/>
          <pc:sldMk cId="0" sldId="256"/>
        </pc:sldMkLst>
        <pc:spChg chg="mod">
          <ac:chgData name="Deldri Dugger" userId="b2de7958-ed35-4420-8aab-7e9350eb7aec" providerId="ADAL" clId="{8B4D9E3B-77F9-4DC8-8503-1C79D09DBA75}" dt="2019-10-25T12:48:19.278" v="28" actId="403"/>
          <ac:spMkLst>
            <pc:docMk/>
            <pc:sldMk cId="0" sldId="256"/>
            <ac:spMk id="282" creationId="{00000000-0000-0000-0000-000000000000}"/>
          </ac:spMkLst>
        </pc:spChg>
        <pc:spChg chg="mod">
          <ac:chgData name="Deldri Dugger" userId="b2de7958-ed35-4420-8aab-7e9350eb7aec" providerId="ADAL" clId="{8B4D9E3B-77F9-4DC8-8503-1C79D09DBA75}" dt="2019-10-25T12:48:27.958" v="31" actId="6549"/>
          <ac:spMkLst>
            <pc:docMk/>
            <pc:sldMk cId="0" sldId="256"/>
            <ac:spMk id="283" creationId="{00000000-0000-0000-0000-000000000000}"/>
          </ac:spMkLst>
        </pc:spChg>
      </pc:sldChg>
      <pc:sldChg chg="addSp delSp modSp del">
        <pc:chgData name="Deldri Dugger" userId="b2de7958-ed35-4420-8aab-7e9350eb7aec" providerId="ADAL" clId="{8B4D9E3B-77F9-4DC8-8503-1C79D09DBA75}" dt="2019-10-25T12:56:26.647" v="94" actId="2696"/>
        <pc:sldMkLst>
          <pc:docMk/>
          <pc:sldMk cId="640875917" sldId="277"/>
        </pc:sldMkLst>
        <pc:spChg chg="del">
          <ac:chgData name="Deldri Dugger" userId="b2de7958-ed35-4420-8aab-7e9350eb7aec" providerId="ADAL" clId="{8B4D9E3B-77F9-4DC8-8503-1C79D09DBA75}" dt="2019-10-24T15:24:36.187" v="5" actId="478"/>
          <ac:spMkLst>
            <pc:docMk/>
            <pc:sldMk cId="640875917" sldId="277"/>
            <ac:spMk id="3" creationId="{64C86EFB-A74E-4FAD-9A31-11FB740F2055}"/>
          </ac:spMkLst>
        </pc:spChg>
        <pc:spChg chg="del">
          <ac:chgData name="Deldri Dugger" userId="b2de7958-ed35-4420-8aab-7e9350eb7aec" providerId="ADAL" clId="{8B4D9E3B-77F9-4DC8-8503-1C79D09DBA75}" dt="2019-10-24T15:24:36.187" v="5" actId="478"/>
          <ac:spMkLst>
            <pc:docMk/>
            <pc:sldMk cId="640875917" sldId="277"/>
            <ac:spMk id="4" creationId="{C92D4120-A186-41CD-807E-83A56814A93D}"/>
          </ac:spMkLst>
        </pc:spChg>
        <pc:spChg chg="add mod">
          <ac:chgData name="Deldri Dugger" userId="b2de7958-ed35-4420-8aab-7e9350eb7aec" providerId="ADAL" clId="{8B4D9E3B-77F9-4DC8-8503-1C79D09DBA75}" dt="2019-10-24T15:24:36.187" v="5" actId="478"/>
          <ac:spMkLst>
            <pc:docMk/>
            <pc:sldMk cId="640875917" sldId="277"/>
            <ac:spMk id="9" creationId="{3877CEF2-F4AE-4DE9-AEB8-FC544CBBC565}"/>
          </ac:spMkLst>
        </pc:spChg>
        <pc:graphicFrameChg chg="del">
          <ac:chgData name="Deldri Dugger" userId="b2de7958-ed35-4420-8aab-7e9350eb7aec" providerId="ADAL" clId="{8B4D9E3B-77F9-4DC8-8503-1C79D09DBA75}" dt="2019-10-24T15:24:36.187" v="5" actId="478"/>
          <ac:graphicFrameMkLst>
            <pc:docMk/>
            <pc:sldMk cId="640875917" sldId="277"/>
            <ac:graphicFrameMk id="5" creationId="{FF78CD70-0AE6-4375-A1BE-C7B13F52C231}"/>
          </ac:graphicFrameMkLst>
        </pc:graphicFrameChg>
        <pc:graphicFrameChg chg="del">
          <ac:chgData name="Deldri Dugger" userId="b2de7958-ed35-4420-8aab-7e9350eb7aec" providerId="ADAL" clId="{8B4D9E3B-77F9-4DC8-8503-1C79D09DBA75}" dt="2019-10-24T15:24:36.187" v="5" actId="478"/>
          <ac:graphicFrameMkLst>
            <pc:docMk/>
            <pc:sldMk cId="640875917" sldId="277"/>
            <ac:graphicFrameMk id="6" creationId="{FA3AAB2D-142D-4D19-97F8-1FBC92F1E946}"/>
          </ac:graphicFrameMkLst>
        </pc:graphicFrameChg>
        <pc:graphicFrameChg chg="del">
          <ac:chgData name="Deldri Dugger" userId="b2de7958-ed35-4420-8aab-7e9350eb7aec" providerId="ADAL" clId="{8B4D9E3B-77F9-4DC8-8503-1C79D09DBA75}" dt="2019-10-24T15:24:36.187" v="5" actId="478"/>
          <ac:graphicFrameMkLst>
            <pc:docMk/>
            <pc:sldMk cId="640875917" sldId="277"/>
            <ac:graphicFrameMk id="7" creationId="{DBAE8C2D-5D8E-4901-859C-65D8766495D8}"/>
          </ac:graphicFrameMkLst>
        </pc:graphicFrameChg>
      </pc:sldChg>
      <pc:sldChg chg="addSp delSp modSp">
        <pc:chgData name="Deldri Dugger" userId="b2de7958-ed35-4420-8aab-7e9350eb7aec" providerId="ADAL" clId="{8B4D9E3B-77F9-4DC8-8503-1C79D09DBA75}" dt="2019-10-25T15:02:03.506" v="776" actId="14100"/>
        <pc:sldMkLst>
          <pc:docMk/>
          <pc:sldMk cId="3611650995" sldId="4547"/>
        </pc:sldMkLst>
        <pc:spChg chg="del">
          <ac:chgData name="Deldri Dugger" userId="b2de7958-ed35-4420-8aab-7e9350eb7aec" providerId="ADAL" clId="{8B4D9E3B-77F9-4DC8-8503-1C79D09DBA75}" dt="2019-10-24T15:24:24.870" v="3" actId="478"/>
          <ac:spMkLst>
            <pc:docMk/>
            <pc:sldMk cId="3611650995" sldId="4547"/>
            <ac:spMk id="3" creationId="{9D230400-1730-4802-9623-14A6F5520CE4}"/>
          </ac:spMkLst>
        </pc:spChg>
        <pc:spChg chg="del">
          <ac:chgData name="Deldri Dugger" userId="b2de7958-ed35-4420-8aab-7e9350eb7aec" providerId="ADAL" clId="{8B4D9E3B-77F9-4DC8-8503-1C79D09DBA75}" dt="2019-10-24T15:24:24.870" v="3" actId="478"/>
          <ac:spMkLst>
            <pc:docMk/>
            <pc:sldMk cId="3611650995" sldId="4547"/>
            <ac:spMk id="4" creationId="{5ADEB266-9490-424C-9EAA-EF797D9A294C}"/>
          </ac:spMkLst>
        </pc:spChg>
        <pc:spChg chg="del">
          <ac:chgData name="Deldri Dugger" userId="b2de7958-ed35-4420-8aab-7e9350eb7aec" providerId="ADAL" clId="{8B4D9E3B-77F9-4DC8-8503-1C79D09DBA75}" dt="2019-10-24T15:24:24.870" v="3" actId="478"/>
          <ac:spMkLst>
            <pc:docMk/>
            <pc:sldMk cId="3611650995" sldId="4547"/>
            <ac:spMk id="6" creationId="{CD0C152A-2F10-4389-B1A1-8E25E0356115}"/>
          </ac:spMkLst>
        </pc:spChg>
        <pc:spChg chg="del">
          <ac:chgData name="Deldri Dugger" userId="b2de7958-ed35-4420-8aab-7e9350eb7aec" providerId="ADAL" clId="{8B4D9E3B-77F9-4DC8-8503-1C79D09DBA75}" dt="2019-10-24T15:24:24.870" v="3" actId="478"/>
          <ac:spMkLst>
            <pc:docMk/>
            <pc:sldMk cId="3611650995" sldId="4547"/>
            <ac:spMk id="12" creationId="{BD641325-B017-944C-BB9C-FB9766F02F27}"/>
          </ac:spMkLst>
        </pc:spChg>
        <pc:spChg chg="del">
          <ac:chgData name="Deldri Dugger" userId="b2de7958-ed35-4420-8aab-7e9350eb7aec" providerId="ADAL" clId="{8B4D9E3B-77F9-4DC8-8503-1C79D09DBA75}" dt="2019-10-24T15:24:29.164" v="4" actId="478"/>
          <ac:spMkLst>
            <pc:docMk/>
            <pc:sldMk cId="3611650995" sldId="4547"/>
            <ac:spMk id="13" creationId="{52BED1A1-39D5-5945-BF9C-08510CFEC1FD}"/>
          </ac:spMkLst>
        </pc:spChg>
        <pc:spChg chg="del">
          <ac:chgData name="Deldri Dugger" userId="b2de7958-ed35-4420-8aab-7e9350eb7aec" providerId="ADAL" clId="{8B4D9E3B-77F9-4DC8-8503-1C79D09DBA75}" dt="2019-10-24T15:24:29.164" v="4" actId="478"/>
          <ac:spMkLst>
            <pc:docMk/>
            <pc:sldMk cId="3611650995" sldId="4547"/>
            <ac:spMk id="14" creationId="{529C5C63-BE0E-1F47-A9E8-962F6056AFC1}"/>
          </ac:spMkLst>
        </pc:spChg>
        <pc:spChg chg="del">
          <ac:chgData name="Deldri Dugger" userId="b2de7958-ed35-4420-8aab-7e9350eb7aec" providerId="ADAL" clId="{8B4D9E3B-77F9-4DC8-8503-1C79D09DBA75}" dt="2019-10-24T15:24:24.870" v="3" actId="478"/>
          <ac:spMkLst>
            <pc:docMk/>
            <pc:sldMk cId="3611650995" sldId="4547"/>
            <ac:spMk id="15" creationId="{AF582961-0FF1-E143-AF95-E7F472158849}"/>
          </ac:spMkLst>
        </pc:spChg>
        <pc:spChg chg="del">
          <ac:chgData name="Deldri Dugger" userId="b2de7958-ed35-4420-8aab-7e9350eb7aec" providerId="ADAL" clId="{8B4D9E3B-77F9-4DC8-8503-1C79D09DBA75}" dt="2019-10-24T15:24:24.870" v="3" actId="478"/>
          <ac:spMkLst>
            <pc:docMk/>
            <pc:sldMk cId="3611650995" sldId="4547"/>
            <ac:spMk id="16" creationId="{B5E54BB5-82AE-BB4C-9D7C-F98F3C4AE9B8}"/>
          </ac:spMkLst>
        </pc:spChg>
        <pc:spChg chg="del">
          <ac:chgData name="Deldri Dugger" userId="b2de7958-ed35-4420-8aab-7e9350eb7aec" providerId="ADAL" clId="{8B4D9E3B-77F9-4DC8-8503-1C79D09DBA75}" dt="2019-10-24T15:24:24.870" v="3" actId="478"/>
          <ac:spMkLst>
            <pc:docMk/>
            <pc:sldMk cId="3611650995" sldId="4547"/>
            <ac:spMk id="17" creationId="{F16FE4D5-9B0A-7242-908A-035A10ABA2CE}"/>
          </ac:spMkLst>
        </pc:spChg>
        <pc:spChg chg="del">
          <ac:chgData name="Deldri Dugger" userId="b2de7958-ed35-4420-8aab-7e9350eb7aec" providerId="ADAL" clId="{8B4D9E3B-77F9-4DC8-8503-1C79D09DBA75}" dt="2019-10-24T15:24:24.870" v="3" actId="478"/>
          <ac:spMkLst>
            <pc:docMk/>
            <pc:sldMk cId="3611650995" sldId="4547"/>
            <ac:spMk id="19" creationId="{AF4299A5-EC1B-F241-A717-F416E21617EA}"/>
          </ac:spMkLst>
        </pc:spChg>
        <pc:spChg chg="del">
          <ac:chgData name="Deldri Dugger" userId="b2de7958-ed35-4420-8aab-7e9350eb7aec" providerId="ADAL" clId="{8B4D9E3B-77F9-4DC8-8503-1C79D09DBA75}" dt="2019-10-24T15:24:24.870" v="3" actId="478"/>
          <ac:spMkLst>
            <pc:docMk/>
            <pc:sldMk cId="3611650995" sldId="4547"/>
            <ac:spMk id="21" creationId="{B92B1B0B-6DF1-C142-B549-21A121DCADD0}"/>
          </ac:spMkLst>
        </pc:spChg>
        <pc:spChg chg="del">
          <ac:chgData name="Deldri Dugger" userId="b2de7958-ed35-4420-8aab-7e9350eb7aec" providerId="ADAL" clId="{8B4D9E3B-77F9-4DC8-8503-1C79D09DBA75}" dt="2019-10-24T15:24:24.870" v="3" actId="478"/>
          <ac:spMkLst>
            <pc:docMk/>
            <pc:sldMk cId="3611650995" sldId="4547"/>
            <ac:spMk id="23" creationId="{BEC41407-8FE4-3D43-89C4-1E570D5DA17E}"/>
          </ac:spMkLst>
        </pc:spChg>
        <pc:spChg chg="del">
          <ac:chgData name="Deldri Dugger" userId="b2de7958-ed35-4420-8aab-7e9350eb7aec" providerId="ADAL" clId="{8B4D9E3B-77F9-4DC8-8503-1C79D09DBA75}" dt="2019-10-24T15:24:24.870" v="3" actId="478"/>
          <ac:spMkLst>
            <pc:docMk/>
            <pc:sldMk cId="3611650995" sldId="4547"/>
            <ac:spMk id="24" creationId="{8C6C8CBD-A07F-9F41-8547-BBCE27390611}"/>
          </ac:spMkLst>
        </pc:spChg>
        <pc:spChg chg="del">
          <ac:chgData name="Deldri Dugger" userId="b2de7958-ed35-4420-8aab-7e9350eb7aec" providerId="ADAL" clId="{8B4D9E3B-77F9-4DC8-8503-1C79D09DBA75}" dt="2019-10-24T15:24:24.870" v="3" actId="478"/>
          <ac:spMkLst>
            <pc:docMk/>
            <pc:sldMk cId="3611650995" sldId="4547"/>
            <ac:spMk id="25" creationId="{606F918D-AD16-CA41-B73D-8F6F0D09C763}"/>
          </ac:spMkLst>
        </pc:spChg>
        <pc:spChg chg="del">
          <ac:chgData name="Deldri Dugger" userId="b2de7958-ed35-4420-8aab-7e9350eb7aec" providerId="ADAL" clId="{8B4D9E3B-77F9-4DC8-8503-1C79D09DBA75}" dt="2019-10-24T15:24:24.870" v="3" actId="478"/>
          <ac:spMkLst>
            <pc:docMk/>
            <pc:sldMk cId="3611650995" sldId="4547"/>
            <ac:spMk id="26" creationId="{C0F2420F-F530-1244-8794-B1E322C5EE8A}"/>
          </ac:spMkLst>
        </pc:spChg>
        <pc:spChg chg="del">
          <ac:chgData name="Deldri Dugger" userId="b2de7958-ed35-4420-8aab-7e9350eb7aec" providerId="ADAL" clId="{8B4D9E3B-77F9-4DC8-8503-1C79D09DBA75}" dt="2019-10-24T15:24:24.870" v="3" actId="478"/>
          <ac:spMkLst>
            <pc:docMk/>
            <pc:sldMk cId="3611650995" sldId="4547"/>
            <ac:spMk id="27" creationId="{0C7653FD-D5C0-BB42-B4C5-DF5ACEB14106}"/>
          </ac:spMkLst>
        </pc:spChg>
        <pc:spChg chg="del">
          <ac:chgData name="Deldri Dugger" userId="b2de7958-ed35-4420-8aab-7e9350eb7aec" providerId="ADAL" clId="{8B4D9E3B-77F9-4DC8-8503-1C79D09DBA75}" dt="2019-10-24T15:24:24.870" v="3" actId="478"/>
          <ac:spMkLst>
            <pc:docMk/>
            <pc:sldMk cId="3611650995" sldId="4547"/>
            <ac:spMk id="28" creationId="{55BD3668-3E8F-844E-83FB-BC4805FB773B}"/>
          </ac:spMkLst>
        </pc:spChg>
        <pc:spChg chg="del">
          <ac:chgData name="Deldri Dugger" userId="b2de7958-ed35-4420-8aab-7e9350eb7aec" providerId="ADAL" clId="{8B4D9E3B-77F9-4DC8-8503-1C79D09DBA75}" dt="2019-10-24T15:24:24.870" v="3" actId="478"/>
          <ac:spMkLst>
            <pc:docMk/>
            <pc:sldMk cId="3611650995" sldId="4547"/>
            <ac:spMk id="29" creationId="{DCFAF5AC-6E63-B04D-8719-5526609D7C12}"/>
          </ac:spMkLst>
        </pc:spChg>
        <pc:spChg chg="del">
          <ac:chgData name="Deldri Dugger" userId="b2de7958-ed35-4420-8aab-7e9350eb7aec" providerId="ADAL" clId="{8B4D9E3B-77F9-4DC8-8503-1C79D09DBA75}" dt="2019-10-24T15:24:24.870" v="3" actId="478"/>
          <ac:spMkLst>
            <pc:docMk/>
            <pc:sldMk cId="3611650995" sldId="4547"/>
            <ac:spMk id="33" creationId="{397286B7-8B9D-784C-8E0F-2C9DC2D99CB2}"/>
          </ac:spMkLst>
        </pc:spChg>
        <pc:spChg chg="del">
          <ac:chgData name="Deldri Dugger" userId="b2de7958-ed35-4420-8aab-7e9350eb7aec" providerId="ADAL" clId="{8B4D9E3B-77F9-4DC8-8503-1C79D09DBA75}" dt="2019-10-24T15:24:24.870" v="3" actId="478"/>
          <ac:spMkLst>
            <pc:docMk/>
            <pc:sldMk cId="3611650995" sldId="4547"/>
            <ac:spMk id="34" creationId="{90ED6223-2DE0-194D-BEBB-48C19E128E90}"/>
          </ac:spMkLst>
        </pc:spChg>
        <pc:spChg chg="del">
          <ac:chgData name="Deldri Dugger" userId="b2de7958-ed35-4420-8aab-7e9350eb7aec" providerId="ADAL" clId="{8B4D9E3B-77F9-4DC8-8503-1C79D09DBA75}" dt="2019-10-24T15:24:24.870" v="3" actId="478"/>
          <ac:spMkLst>
            <pc:docMk/>
            <pc:sldMk cId="3611650995" sldId="4547"/>
            <ac:spMk id="35" creationId="{49FC82D9-4BAB-4C4C-8759-B7C6CB607378}"/>
          </ac:spMkLst>
        </pc:spChg>
        <pc:spChg chg="del">
          <ac:chgData name="Deldri Dugger" userId="b2de7958-ed35-4420-8aab-7e9350eb7aec" providerId="ADAL" clId="{8B4D9E3B-77F9-4DC8-8503-1C79D09DBA75}" dt="2019-10-24T15:24:24.870" v="3" actId="478"/>
          <ac:spMkLst>
            <pc:docMk/>
            <pc:sldMk cId="3611650995" sldId="4547"/>
            <ac:spMk id="40" creationId="{F26B7B04-59E8-4B44-837C-E4EFEB559339}"/>
          </ac:spMkLst>
        </pc:spChg>
        <pc:spChg chg="del">
          <ac:chgData name="Deldri Dugger" userId="b2de7958-ed35-4420-8aab-7e9350eb7aec" providerId="ADAL" clId="{8B4D9E3B-77F9-4DC8-8503-1C79D09DBA75}" dt="2019-10-24T15:24:24.870" v="3" actId="478"/>
          <ac:spMkLst>
            <pc:docMk/>
            <pc:sldMk cId="3611650995" sldId="4547"/>
            <ac:spMk id="42" creationId="{7089CB1D-4CDF-CD4C-92D3-C0CC1AEAB6D1}"/>
          </ac:spMkLst>
        </pc:spChg>
        <pc:spChg chg="del">
          <ac:chgData name="Deldri Dugger" userId="b2de7958-ed35-4420-8aab-7e9350eb7aec" providerId="ADAL" clId="{8B4D9E3B-77F9-4DC8-8503-1C79D09DBA75}" dt="2019-10-24T15:24:24.870" v="3" actId="478"/>
          <ac:spMkLst>
            <pc:docMk/>
            <pc:sldMk cId="3611650995" sldId="4547"/>
            <ac:spMk id="43" creationId="{45D70A18-52BF-3C43-96C1-43933B227AB0}"/>
          </ac:spMkLst>
        </pc:spChg>
        <pc:spChg chg="del">
          <ac:chgData name="Deldri Dugger" userId="b2de7958-ed35-4420-8aab-7e9350eb7aec" providerId="ADAL" clId="{8B4D9E3B-77F9-4DC8-8503-1C79D09DBA75}" dt="2019-10-24T15:24:24.870" v="3" actId="478"/>
          <ac:spMkLst>
            <pc:docMk/>
            <pc:sldMk cId="3611650995" sldId="4547"/>
            <ac:spMk id="44" creationId="{4EF78738-6A0C-134A-9E96-BC09C7B684DD}"/>
          </ac:spMkLst>
        </pc:spChg>
        <pc:spChg chg="del">
          <ac:chgData name="Deldri Dugger" userId="b2de7958-ed35-4420-8aab-7e9350eb7aec" providerId="ADAL" clId="{8B4D9E3B-77F9-4DC8-8503-1C79D09DBA75}" dt="2019-10-24T15:24:24.870" v="3" actId="478"/>
          <ac:spMkLst>
            <pc:docMk/>
            <pc:sldMk cId="3611650995" sldId="4547"/>
            <ac:spMk id="47" creationId="{3B21E2B4-39C8-4B34-97F4-2CC858419771}"/>
          </ac:spMkLst>
        </pc:spChg>
        <pc:spChg chg="del">
          <ac:chgData name="Deldri Dugger" userId="b2de7958-ed35-4420-8aab-7e9350eb7aec" providerId="ADAL" clId="{8B4D9E3B-77F9-4DC8-8503-1C79D09DBA75}" dt="2019-10-24T15:24:24.870" v="3" actId="478"/>
          <ac:spMkLst>
            <pc:docMk/>
            <pc:sldMk cId="3611650995" sldId="4547"/>
            <ac:spMk id="48" creationId="{9D66914D-D4E5-45C9-8A14-3C49D6263FAA}"/>
          </ac:spMkLst>
        </pc:spChg>
        <pc:spChg chg="del">
          <ac:chgData name="Deldri Dugger" userId="b2de7958-ed35-4420-8aab-7e9350eb7aec" providerId="ADAL" clId="{8B4D9E3B-77F9-4DC8-8503-1C79D09DBA75}" dt="2019-10-24T15:24:24.870" v="3" actId="478"/>
          <ac:spMkLst>
            <pc:docMk/>
            <pc:sldMk cId="3611650995" sldId="4547"/>
            <ac:spMk id="51" creationId="{E6CE5E68-56EB-497E-8E3E-515EED33ED4F}"/>
          </ac:spMkLst>
        </pc:spChg>
        <pc:spChg chg="del">
          <ac:chgData name="Deldri Dugger" userId="b2de7958-ed35-4420-8aab-7e9350eb7aec" providerId="ADAL" clId="{8B4D9E3B-77F9-4DC8-8503-1C79D09DBA75}" dt="2019-10-24T15:24:24.870" v="3" actId="478"/>
          <ac:spMkLst>
            <pc:docMk/>
            <pc:sldMk cId="3611650995" sldId="4547"/>
            <ac:spMk id="52" creationId="{A056C681-8A8F-4968-A187-A06D8B1D5F16}"/>
          </ac:spMkLst>
        </pc:spChg>
        <pc:spChg chg="del">
          <ac:chgData name="Deldri Dugger" userId="b2de7958-ed35-4420-8aab-7e9350eb7aec" providerId="ADAL" clId="{8B4D9E3B-77F9-4DC8-8503-1C79D09DBA75}" dt="2019-10-24T15:24:24.870" v="3" actId="478"/>
          <ac:spMkLst>
            <pc:docMk/>
            <pc:sldMk cId="3611650995" sldId="4547"/>
            <ac:spMk id="54" creationId="{46DBA4B9-6383-4D24-8F67-E6FE505934C7}"/>
          </ac:spMkLst>
        </pc:spChg>
        <pc:spChg chg="del">
          <ac:chgData name="Deldri Dugger" userId="b2de7958-ed35-4420-8aab-7e9350eb7aec" providerId="ADAL" clId="{8B4D9E3B-77F9-4DC8-8503-1C79D09DBA75}" dt="2019-10-24T15:24:24.870" v="3" actId="478"/>
          <ac:spMkLst>
            <pc:docMk/>
            <pc:sldMk cId="3611650995" sldId="4547"/>
            <ac:spMk id="57" creationId="{33E37D8F-88E5-49BA-A69E-A73A7926DBD2}"/>
          </ac:spMkLst>
        </pc:spChg>
        <pc:spChg chg="del">
          <ac:chgData name="Deldri Dugger" userId="b2de7958-ed35-4420-8aab-7e9350eb7aec" providerId="ADAL" clId="{8B4D9E3B-77F9-4DC8-8503-1C79D09DBA75}" dt="2019-10-24T15:24:24.870" v="3" actId="478"/>
          <ac:spMkLst>
            <pc:docMk/>
            <pc:sldMk cId="3611650995" sldId="4547"/>
            <ac:spMk id="58" creationId="{70E27313-465B-427F-9D08-1220743CD63D}"/>
          </ac:spMkLst>
        </pc:spChg>
        <pc:spChg chg="del">
          <ac:chgData name="Deldri Dugger" userId="b2de7958-ed35-4420-8aab-7e9350eb7aec" providerId="ADAL" clId="{8B4D9E3B-77F9-4DC8-8503-1C79D09DBA75}" dt="2019-10-24T15:24:24.870" v="3" actId="478"/>
          <ac:spMkLst>
            <pc:docMk/>
            <pc:sldMk cId="3611650995" sldId="4547"/>
            <ac:spMk id="61" creationId="{804F99CA-20E4-430C-80FE-81C8F5A8F89B}"/>
          </ac:spMkLst>
        </pc:spChg>
        <pc:spChg chg="del">
          <ac:chgData name="Deldri Dugger" userId="b2de7958-ed35-4420-8aab-7e9350eb7aec" providerId="ADAL" clId="{8B4D9E3B-77F9-4DC8-8503-1C79D09DBA75}" dt="2019-10-24T15:24:24.870" v="3" actId="478"/>
          <ac:spMkLst>
            <pc:docMk/>
            <pc:sldMk cId="3611650995" sldId="4547"/>
            <ac:spMk id="63" creationId="{7F4F1D22-5B6E-4B36-9301-320C037F45E1}"/>
          </ac:spMkLst>
        </pc:spChg>
        <pc:spChg chg="del">
          <ac:chgData name="Deldri Dugger" userId="b2de7958-ed35-4420-8aab-7e9350eb7aec" providerId="ADAL" clId="{8B4D9E3B-77F9-4DC8-8503-1C79D09DBA75}" dt="2019-10-24T15:24:24.870" v="3" actId="478"/>
          <ac:spMkLst>
            <pc:docMk/>
            <pc:sldMk cId="3611650995" sldId="4547"/>
            <ac:spMk id="64" creationId="{F104DBA5-A727-4600-A585-CBCBC9798C56}"/>
          </ac:spMkLst>
        </pc:spChg>
        <pc:spChg chg="del">
          <ac:chgData name="Deldri Dugger" userId="b2de7958-ed35-4420-8aab-7e9350eb7aec" providerId="ADAL" clId="{8B4D9E3B-77F9-4DC8-8503-1C79D09DBA75}" dt="2019-10-24T15:24:24.870" v="3" actId="478"/>
          <ac:spMkLst>
            <pc:docMk/>
            <pc:sldMk cId="3611650995" sldId="4547"/>
            <ac:spMk id="67" creationId="{ECD35BB1-CC56-457D-A19A-0A510073281E}"/>
          </ac:spMkLst>
        </pc:spChg>
        <pc:spChg chg="del">
          <ac:chgData name="Deldri Dugger" userId="b2de7958-ed35-4420-8aab-7e9350eb7aec" providerId="ADAL" clId="{8B4D9E3B-77F9-4DC8-8503-1C79D09DBA75}" dt="2019-10-24T15:24:24.870" v="3" actId="478"/>
          <ac:spMkLst>
            <pc:docMk/>
            <pc:sldMk cId="3611650995" sldId="4547"/>
            <ac:spMk id="68" creationId="{54DE619F-7930-4007-9923-FD3A52F1CF06}"/>
          </ac:spMkLst>
        </pc:spChg>
        <pc:spChg chg="del">
          <ac:chgData name="Deldri Dugger" userId="b2de7958-ed35-4420-8aab-7e9350eb7aec" providerId="ADAL" clId="{8B4D9E3B-77F9-4DC8-8503-1C79D09DBA75}" dt="2019-10-24T15:24:24.870" v="3" actId="478"/>
          <ac:spMkLst>
            <pc:docMk/>
            <pc:sldMk cId="3611650995" sldId="4547"/>
            <ac:spMk id="72" creationId="{B896DFBC-C891-4D8F-A213-9C33C5C225D5}"/>
          </ac:spMkLst>
        </pc:spChg>
        <pc:spChg chg="del">
          <ac:chgData name="Deldri Dugger" userId="b2de7958-ed35-4420-8aab-7e9350eb7aec" providerId="ADAL" clId="{8B4D9E3B-77F9-4DC8-8503-1C79D09DBA75}" dt="2019-10-24T15:24:24.870" v="3" actId="478"/>
          <ac:spMkLst>
            <pc:docMk/>
            <pc:sldMk cId="3611650995" sldId="4547"/>
            <ac:spMk id="73" creationId="{B487520B-8EA5-4217-BC3D-356A7BAE4C86}"/>
          </ac:spMkLst>
        </pc:spChg>
        <pc:spChg chg="del">
          <ac:chgData name="Deldri Dugger" userId="b2de7958-ed35-4420-8aab-7e9350eb7aec" providerId="ADAL" clId="{8B4D9E3B-77F9-4DC8-8503-1C79D09DBA75}" dt="2019-10-24T15:24:24.870" v="3" actId="478"/>
          <ac:spMkLst>
            <pc:docMk/>
            <pc:sldMk cId="3611650995" sldId="4547"/>
            <ac:spMk id="76" creationId="{47CB64A2-3CDA-40B2-8FEF-EFE0D687F440}"/>
          </ac:spMkLst>
        </pc:spChg>
        <pc:spChg chg="del">
          <ac:chgData name="Deldri Dugger" userId="b2de7958-ed35-4420-8aab-7e9350eb7aec" providerId="ADAL" clId="{8B4D9E3B-77F9-4DC8-8503-1C79D09DBA75}" dt="2019-10-24T15:24:24.870" v="3" actId="478"/>
          <ac:spMkLst>
            <pc:docMk/>
            <pc:sldMk cId="3611650995" sldId="4547"/>
            <ac:spMk id="77" creationId="{78569D30-28DF-4977-BA35-A62DD5484CA8}"/>
          </ac:spMkLst>
        </pc:spChg>
        <pc:spChg chg="del">
          <ac:chgData name="Deldri Dugger" userId="b2de7958-ed35-4420-8aab-7e9350eb7aec" providerId="ADAL" clId="{8B4D9E3B-77F9-4DC8-8503-1C79D09DBA75}" dt="2019-10-24T15:24:24.870" v="3" actId="478"/>
          <ac:spMkLst>
            <pc:docMk/>
            <pc:sldMk cId="3611650995" sldId="4547"/>
            <ac:spMk id="78" creationId="{11353523-5A9B-4051-9F4B-18AEF780C293}"/>
          </ac:spMkLst>
        </pc:spChg>
        <pc:spChg chg="del">
          <ac:chgData name="Deldri Dugger" userId="b2de7958-ed35-4420-8aab-7e9350eb7aec" providerId="ADAL" clId="{8B4D9E3B-77F9-4DC8-8503-1C79D09DBA75}" dt="2019-10-24T15:24:24.870" v="3" actId="478"/>
          <ac:spMkLst>
            <pc:docMk/>
            <pc:sldMk cId="3611650995" sldId="4547"/>
            <ac:spMk id="80" creationId="{61B74B24-A373-4820-AD2F-1946876ACB4B}"/>
          </ac:spMkLst>
        </pc:spChg>
        <pc:spChg chg="del">
          <ac:chgData name="Deldri Dugger" userId="b2de7958-ed35-4420-8aab-7e9350eb7aec" providerId="ADAL" clId="{8B4D9E3B-77F9-4DC8-8503-1C79D09DBA75}" dt="2019-10-24T15:24:24.870" v="3" actId="478"/>
          <ac:spMkLst>
            <pc:docMk/>
            <pc:sldMk cId="3611650995" sldId="4547"/>
            <ac:spMk id="83" creationId="{30002715-6C4D-4F07-89C4-C6C5B5E112BE}"/>
          </ac:spMkLst>
        </pc:spChg>
        <pc:spChg chg="del">
          <ac:chgData name="Deldri Dugger" userId="b2de7958-ed35-4420-8aab-7e9350eb7aec" providerId="ADAL" clId="{8B4D9E3B-77F9-4DC8-8503-1C79D09DBA75}" dt="2019-10-24T15:24:24.870" v="3" actId="478"/>
          <ac:spMkLst>
            <pc:docMk/>
            <pc:sldMk cId="3611650995" sldId="4547"/>
            <ac:spMk id="85" creationId="{C57CA9D0-7EB3-4E20-BE3F-D8D50690F3D8}"/>
          </ac:spMkLst>
        </pc:spChg>
        <pc:spChg chg="del">
          <ac:chgData name="Deldri Dugger" userId="b2de7958-ed35-4420-8aab-7e9350eb7aec" providerId="ADAL" clId="{8B4D9E3B-77F9-4DC8-8503-1C79D09DBA75}" dt="2019-10-24T15:24:24.870" v="3" actId="478"/>
          <ac:spMkLst>
            <pc:docMk/>
            <pc:sldMk cId="3611650995" sldId="4547"/>
            <ac:spMk id="86" creationId="{0F5D4450-662F-46AD-BAF5-23CA72962526}"/>
          </ac:spMkLst>
        </pc:spChg>
        <pc:spChg chg="del">
          <ac:chgData name="Deldri Dugger" userId="b2de7958-ed35-4420-8aab-7e9350eb7aec" providerId="ADAL" clId="{8B4D9E3B-77F9-4DC8-8503-1C79D09DBA75}" dt="2019-10-24T15:24:24.870" v="3" actId="478"/>
          <ac:spMkLst>
            <pc:docMk/>
            <pc:sldMk cId="3611650995" sldId="4547"/>
            <ac:spMk id="87" creationId="{7753D594-DC13-4DFA-AB8E-2D4974F97911}"/>
          </ac:spMkLst>
        </pc:spChg>
        <pc:spChg chg="del">
          <ac:chgData name="Deldri Dugger" userId="b2de7958-ed35-4420-8aab-7e9350eb7aec" providerId="ADAL" clId="{8B4D9E3B-77F9-4DC8-8503-1C79D09DBA75}" dt="2019-10-24T15:24:24.870" v="3" actId="478"/>
          <ac:spMkLst>
            <pc:docMk/>
            <pc:sldMk cId="3611650995" sldId="4547"/>
            <ac:spMk id="88" creationId="{53A433B9-560C-48C4-BBE2-607365B5731C}"/>
          </ac:spMkLst>
        </pc:spChg>
        <pc:spChg chg="del">
          <ac:chgData name="Deldri Dugger" userId="b2de7958-ed35-4420-8aab-7e9350eb7aec" providerId="ADAL" clId="{8B4D9E3B-77F9-4DC8-8503-1C79D09DBA75}" dt="2019-10-24T15:24:24.870" v="3" actId="478"/>
          <ac:spMkLst>
            <pc:docMk/>
            <pc:sldMk cId="3611650995" sldId="4547"/>
            <ac:spMk id="89" creationId="{972B5C41-A2E7-4785-B404-EF2DFF5708FD}"/>
          </ac:spMkLst>
        </pc:spChg>
        <pc:spChg chg="del">
          <ac:chgData name="Deldri Dugger" userId="b2de7958-ed35-4420-8aab-7e9350eb7aec" providerId="ADAL" clId="{8B4D9E3B-77F9-4DC8-8503-1C79D09DBA75}" dt="2019-10-24T15:24:24.870" v="3" actId="478"/>
          <ac:spMkLst>
            <pc:docMk/>
            <pc:sldMk cId="3611650995" sldId="4547"/>
            <ac:spMk id="90" creationId="{AEEDBF74-EBAF-4309-9D57-7199FD8B8152}"/>
          </ac:spMkLst>
        </pc:spChg>
        <pc:spChg chg="del">
          <ac:chgData name="Deldri Dugger" userId="b2de7958-ed35-4420-8aab-7e9350eb7aec" providerId="ADAL" clId="{8B4D9E3B-77F9-4DC8-8503-1C79D09DBA75}" dt="2019-10-24T15:24:24.870" v="3" actId="478"/>
          <ac:spMkLst>
            <pc:docMk/>
            <pc:sldMk cId="3611650995" sldId="4547"/>
            <ac:spMk id="93" creationId="{BC9ADD96-AD14-4138-BF4C-361BEA77549D}"/>
          </ac:spMkLst>
        </pc:spChg>
        <pc:grpChg chg="del">
          <ac:chgData name="Deldri Dugger" userId="b2de7958-ed35-4420-8aab-7e9350eb7aec" providerId="ADAL" clId="{8B4D9E3B-77F9-4DC8-8503-1C79D09DBA75}" dt="2019-10-24T15:24:24.870" v="3" actId="478"/>
          <ac:grpSpMkLst>
            <pc:docMk/>
            <pc:sldMk cId="3611650995" sldId="4547"/>
            <ac:grpSpMk id="69" creationId="{2F32354C-20C7-4822-B97F-E9E86B61AB5A}"/>
          </ac:grpSpMkLst>
        </pc:grpChg>
        <pc:picChg chg="add del">
          <ac:chgData name="Deldri Dugger" userId="b2de7958-ed35-4420-8aab-7e9350eb7aec" providerId="ADAL" clId="{8B4D9E3B-77F9-4DC8-8503-1C79D09DBA75}" dt="2019-10-25T15:00:04.870" v="748" actId="478"/>
          <ac:picMkLst>
            <pc:docMk/>
            <pc:sldMk cId="3611650995" sldId="4547"/>
            <ac:picMk id="7" creationId="{6C80C4C9-787B-4B9D-BA5D-56FD7F3604DE}"/>
          </ac:picMkLst>
        </pc:picChg>
        <pc:picChg chg="add del mod">
          <ac:chgData name="Deldri Dugger" userId="b2de7958-ed35-4420-8aab-7e9350eb7aec" providerId="ADAL" clId="{8B4D9E3B-77F9-4DC8-8503-1C79D09DBA75}" dt="2019-10-25T15:01:31.358" v="763" actId="478"/>
          <ac:picMkLst>
            <pc:docMk/>
            <pc:sldMk cId="3611650995" sldId="4547"/>
            <ac:picMk id="9" creationId="{C336675F-522C-4711-A160-FBB71AF6E324}"/>
          </ac:picMkLst>
        </pc:picChg>
        <pc:picChg chg="add mod">
          <ac:chgData name="Deldri Dugger" userId="b2de7958-ed35-4420-8aab-7e9350eb7aec" providerId="ADAL" clId="{8B4D9E3B-77F9-4DC8-8503-1C79D09DBA75}" dt="2019-10-25T15:02:03.506" v="776" actId="14100"/>
          <ac:picMkLst>
            <pc:docMk/>
            <pc:sldMk cId="3611650995" sldId="4547"/>
            <ac:picMk id="30" creationId="{F05C584A-5750-45CF-BF75-273AC2279CAC}"/>
          </ac:picMkLst>
        </pc:picChg>
        <pc:cxnChg chg="del">
          <ac:chgData name="Deldri Dugger" userId="b2de7958-ed35-4420-8aab-7e9350eb7aec" providerId="ADAL" clId="{8B4D9E3B-77F9-4DC8-8503-1C79D09DBA75}" dt="2019-10-24T15:24:24.870" v="3" actId="478"/>
          <ac:cxnSpMkLst>
            <pc:docMk/>
            <pc:sldMk cId="3611650995" sldId="4547"/>
            <ac:cxnSpMk id="5" creationId="{69AE9F39-6B82-6B47-B008-BDC8CF6481EC}"/>
          </ac:cxnSpMkLst>
        </pc:cxnChg>
        <pc:cxnChg chg="del">
          <ac:chgData name="Deldri Dugger" userId="b2de7958-ed35-4420-8aab-7e9350eb7aec" providerId="ADAL" clId="{8B4D9E3B-77F9-4DC8-8503-1C79D09DBA75}" dt="2019-10-24T15:24:24.870" v="3" actId="478"/>
          <ac:cxnSpMkLst>
            <pc:docMk/>
            <pc:sldMk cId="3611650995" sldId="4547"/>
            <ac:cxnSpMk id="8" creationId="{19FD537D-F2F6-984C-9DD4-38346B4A7A25}"/>
          </ac:cxnSpMkLst>
        </pc:cxnChg>
        <pc:cxnChg chg="del">
          <ac:chgData name="Deldri Dugger" userId="b2de7958-ed35-4420-8aab-7e9350eb7aec" providerId="ADAL" clId="{8B4D9E3B-77F9-4DC8-8503-1C79D09DBA75}" dt="2019-10-24T15:24:24.870" v="3" actId="478"/>
          <ac:cxnSpMkLst>
            <pc:docMk/>
            <pc:sldMk cId="3611650995" sldId="4547"/>
            <ac:cxnSpMk id="10" creationId="{AD853338-5BFA-D040-BBBA-E1FD5C10A4EF}"/>
          </ac:cxnSpMkLst>
        </pc:cxnChg>
        <pc:cxnChg chg="del">
          <ac:chgData name="Deldri Dugger" userId="b2de7958-ed35-4420-8aab-7e9350eb7aec" providerId="ADAL" clId="{8B4D9E3B-77F9-4DC8-8503-1C79D09DBA75}" dt="2019-10-24T15:24:24.870" v="3" actId="478"/>
          <ac:cxnSpMkLst>
            <pc:docMk/>
            <pc:sldMk cId="3611650995" sldId="4547"/>
            <ac:cxnSpMk id="11" creationId="{FAFBFD8D-B8DF-8C40-B342-6C70DAB7A839}"/>
          </ac:cxnSpMkLst>
        </pc:cxnChg>
        <pc:cxnChg chg="del">
          <ac:chgData name="Deldri Dugger" userId="b2de7958-ed35-4420-8aab-7e9350eb7aec" providerId="ADAL" clId="{8B4D9E3B-77F9-4DC8-8503-1C79D09DBA75}" dt="2019-10-24T15:24:24.870" v="3" actId="478"/>
          <ac:cxnSpMkLst>
            <pc:docMk/>
            <pc:sldMk cId="3611650995" sldId="4547"/>
            <ac:cxnSpMk id="18" creationId="{DF46032D-1EE8-6F4F-9633-ADD2227E34C9}"/>
          </ac:cxnSpMkLst>
        </pc:cxnChg>
        <pc:cxnChg chg="del">
          <ac:chgData name="Deldri Dugger" userId="b2de7958-ed35-4420-8aab-7e9350eb7aec" providerId="ADAL" clId="{8B4D9E3B-77F9-4DC8-8503-1C79D09DBA75}" dt="2019-10-24T15:24:24.870" v="3" actId="478"/>
          <ac:cxnSpMkLst>
            <pc:docMk/>
            <pc:sldMk cId="3611650995" sldId="4547"/>
            <ac:cxnSpMk id="20" creationId="{2DB0C1A2-EE9E-5E45-824A-341FA5DA077B}"/>
          </ac:cxnSpMkLst>
        </pc:cxnChg>
        <pc:cxnChg chg="del">
          <ac:chgData name="Deldri Dugger" userId="b2de7958-ed35-4420-8aab-7e9350eb7aec" providerId="ADAL" clId="{8B4D9E3B-77F9-4DC8-8503-1C79D09DBA75}" dt="2019-10-24T15:24:24.870" v="3" actId="478"/>
          <ac:cxnSpMkLst>
            <pc:docMk/>
            <pc:sldMk cId="3611650995" sldId="4547"/>
            <ac:cxnSpMk id="22" creationId="{5599C279-E19A-2149-8D6D-9E7D8B96E38A}"/>
          </ac:cxnSpMkLst>
        </pc:cxnChg>
        <pc:cxnChg chg="del">
          <ac:chgData name="Deldri Dugger" userId="b2de7958-ed35-4420-8aab-7e9350eb7aec" providerId="ADAL" clId="{8B4D9E3B-77F9-4DC8-8503-1C79D09DBA75}" dt="2019-10-24T15:24:24.870" v="3" actId="478"/>
          <ac:cxnSpMkLst>
            <pc:docMk/>
            <pc:sldMk cId="3611650995" sldId="4547"/>
            <ac:cxnSpMk id="60" creationId="{D556C98B-A7F5-4365-8189-EA90304D4A78}"/>
          </ac:cxnSpMkLst>
        </pc:cxnChg>
        <pc:cxnChg chg="del">
          <ac:chgData name="Deldri Dugger" userId="b2de7958-ed35-4420-8aab-7e9350eb7aec" providerId="ADAL" clId="{8B4D9E3B-77F9-4DC8-8503-1C79D09DBA75}" dt="2019-10-24T15:24:24.870" v="3" actId="478"/>
          <ac:cxnSpMkLst>
            <pc:docMk/>
            <pc:sldMk cId="3611650995" sldId="4547"/>
            <ac:cxnSpMk id="62" creationId="{550FB07D-0281-4A47-8945-F94A2E37C237}"/>
          </ac:cxnSpMkLst>
        </pc:cxnChg>
        <pc:cxnChg chg="del">
          <ac:chgData name="Deldri Dugger" userId="b2de7958-ed35-4420-8aab-7e9350eb7aec" providerId="ADAL" clId="{8B4D9E3B-77F9-4DC8-8503-1C79D09DBA75}" dt="2019-10-24T15:24:24.870" v="3" actId="478"/>
          <ac:cxnSpMkLst>
            <pc:docMk/>
            <pc:sldMk cId="3611650995" sldId="4547"/>
            <ac:cxnSpMk id="66" creationId="{A5237F10-90E1-4383-AE2F-3EC633AE11C3}"/>
          </ac:cxnSpMkLst>
        </pc:cxnChg>
      </pc:sldChg>
      <pc:sldChg chg="del">
        <pc:chgData name="Deldri Dugger" userId="b2de7958-ed35-4420-8aab-7e9350eb7aec" providerId="ADAL" clId="{8B4D9E3B-77F9-4DC8-8503-1C79D09DBA75}" dt="2019-10-24T15:24:04.963" v="1" actId="2696"/>
        <pc:sldMkLst>
          <pc:docMk/>
          <pc:sldMk cId="3168409024" sldId="4551"/>
        </pc:sldMkLst>
      </pc:sldChg>
      <pc:sldChg chg="addSp delSp modSp">
        <pc:chgData name="Deldri Dugger" userId="b2de7958-ed35-4420-8aab-7e9350eb7aec" providerId="ADAL" clId="{8B4D9E3B-77F9-4DC8-8503-1C79D09DBA75}" dt="2019-10-25T19:24:04.794" v="928" actId="2710"/>
        <pc:sldMkLst>
          <pc:docMk/>
          <pc:sldMk cId="1306467091" sldId="4552"/>
        </pc:sldMkLst>
        <pc:spChg chg="mod">
          <ac:chgData name="Deldri Dugger" userId="b2de7958-ed35-4420-8aab-7e9350eb7aec" providerId="ADAL" clId="{8B4D9E3B-77F9-4DC8-8503-1C79D09DBA75}" dt="2019-10-25T16:07:24.773" v="807" actId="20577"/>
          <ac:spMkLst>
            <pc:docMk/>
            <pc:sldMk cId="1306467091" sldId="4552"/>
            <ac:spMk id="2" creationId="{0100EDE0-20A6-435E-97C9-D42BCCCDF8F8}"/>
          </ac:spMkLst>
        </pc:spChg>
        <pc:spChg chg="add mod">
          <ac:chgData name="Deldri Dugger" userId="b2de7958-ed35-4420-8aab-7e9350eb7aec" providerId="ADAL" clId="{8B4D9E3B-77F9-4DC8-8503-1C79D09DBA75}" dt="2019-10-25T19:24:04.794" v="928" actId="2710"/>
          <ac:spMkLst>
            <pc:docMk/>
            <pc:sldMk cId="1306467091" sldId="4552"/>
            <ac:spMk id="3" creationId="{793D4D43-F2BC-431F-8B35-BB2506A36425}"/>
          </ac:spMkLst>
        </pc:spChg>
        <pc:graphicFrameChg chg="del">
          <ac:chgData name="Deldri Dugger" userId="b2de7958-ed35-4420-8aab-7e9350eb7aec" providerId="ADAL" clId="{8B4D9E3B-77F9-4DC8-8503-1C79D09DBA75}" dt="2019-10-25T12:50:54.328" v="33" actId="478"/>
          <ac:graphicFrameMkLst>
            <pc:docMk/>
            <pc:sldMk cId="1306467091" sldId="4552"/>
            <ac:graphicFrameMk id="11" creationId="{E8344533-44AA-453F-B440-07DD23C014FE}"/>
          </ac:graphicFrameMkLst>
        </pc:graphicFrameChg>
      </pc:sldChg>
      <pc:sldChg chg="delSp modSp">
        <pc:chgData name="Deldri Dugger" userId="b2de7958-ed35-4420-8aab-7e9350eb7aec" providerId="ADAL" clId="{8B4D9E3B-77F9-4DC8-8503-1C79D09DBA75}" dt="2019-10-25T12:51:07.968" v="44" actId="20577"/>
        <pc:sldMkLst>
          <pc:docMk/>
          <pc:sldMk cId="2919919330" sldId="4553"/>
        </pc:sldMkLst>
        <pc:spChg chg="mod">
          <ac:chgData name="Deldri Dugger" userId="b2de7958-ed35-4420-8aab-7e9350eb7aec" providerId="ADAL" clId="{8B4D9E3B-77F9-4DC8-8503-1C79D09DBA75}" dt="2019-10-25T12:51:07.968" v="44" actId="20577"/>
          <ac:spMkLst>
            <pc:docMk/>
            <pc:sldMk cId="2919919330" sldId="4553"/>
            <ac:spMk id="2" creationId="{0100EDE0-20A6-435E-97C9-D42BCCCDF8F8}"/>
          </ac:spMkLst>
        </pc:spChg>
        <pc:picChg chg="del">
          <ac:chgData name="Deldri Dugger" userId="b2de7958-ed35-4420-8aab-7e9350eb7aec" providerId="ADAL" clId="{8B4D9E3B-77F9-4DC8-8503-1C79D09DBA75}" dt="2019-10-24T15:24:41.269" v="6" actId="478"/>
          <ac:picMkLst>
            <pc:docMk/>
            <pc:sldMk cId="2919919330" sldId="4553"/>
            <ac:picMk id="5" creationId="{2F1AD450-DC59-4B44-9E63-15B97D837CE8}"/>
          </ac:picMkLst>
        </pc:picChg>
      </pc:sldChg>
      <pc:sldChg chg="add del">
        <pc:chgData name="Deldri Dugger" userId="b2de7958-ed35-4420-8aab-7e9350eb7aec" providerId="ADAL" clId="{8B4D9E3B-77F9-4DC8-8503-1C79D09DBA75}" dt="2019-10-24T15:24:12.037" v="2" actId="2696"/>
        <pc:sldMkLst>
          <pc:docMk/>
          <pc:sldMk cId="1211200635" sldId="4554"/>
        </pc:sldMkLst>
      </pc:sldChg>
      <pc:sldChg chg="addSp modSp add del ord">
        <pc:chgData name="Deldri Dugger" userId="b2de7958-ed35-4420-8aab-7e9350eb7aec" providerId="ADAL" clId="{8B4D9E3B-77F9-4DC8-8503-1C79D09DBA75}" dt="2019-10-25T14:58:11.370" v="746"/>
        <pc:sldMkLst>
          <pc:docMk/>
          <pc:sldMk cId="3521670883" sldId="4554"/>
        </pc:sldMkLst>
        <pc:spChg chg="mod">
          <ac:chgData name="Deldri Dugger" userId="b2de7958-ed35-4420-8aab-7e9350eb7aec" providerId="ADAL" clId="{8B4D9E3B-77F9-4DC8-8503-1C79D09DBA75}" dt="2019-10-25T14:44:11.346" v="729" actId="20577"/>
          <ac:spMkLst>
            <pc:docMk/>
            <pc:sldMk cId="3521670883" sldId="4554"/>
            <ac:spMk id="2" creationId="{0100EDE0-20A6-435E-97C9-D42BCCCDF8F8}"/>
          </ac:spMkLst>
        </pc:spChg>
        <pc:graphicFrameChg chg="add mod modGraphic">
          <ac:chgData name="Deldri Dugger" userId="b2de7958-ed35-4420-8aab-7e9350eb7aec" providerId="ADAL" clId="{8B4D9E3B-77F9-4DC8-8503-1C79D09DBA75}" dt="2019-10-25T14:45:13.752" v="736" actId="14100"/>
          <ac:graphicFrameMkLst>
            <pc:docMk/>
            <pc:sldMk cId="3521670883" sldId="4554"/>
            <ac:graphicFrameMk id="3" creationId="{AF77E097-FF1B-4F04-ABAF-A13B1BF86F8A}"/>
          </ac:graphicFrameMkLst>
        </pc:graphicFrameChg>
      </pc:sldChg>
      <pc:sldChg chg="addSp modSp add">
        <pc:chgData name="Deldri Dugger" userId="b2de7958-ed35-4420-8aab-7e9350eb7aec" providerId="ADAL" clId="{8B4D9E3B-77F9-4DC8-8503-1C79D09DBA75}" dt="2019-10-25T19:25:46.433" v="944" actId="20577"/>
        <pc:sldMkLst>
          <pc:docMk/>
          <pc:sldMk cId="918248120" sldId="4555"/>
        </pc:sldMkLst>
        <pc:spChg chg="mod">
          <ac:chgData name="Deldri Dugger" userId="b2de7958-ed35-4420-8aab-7e9350eb7aec" providerId="ADAL" clId="{8B4D9E3B-77F9-4DC8-8503-1C79D09DBA75}" dt="2019-10-25T12:55:42.337" v="80" actId="20577"/>
          <ac:spMkLst>
            <pc:docMk/>
            <pc:sldMk cId="918248120" sldId="4555"/>
            <ac:spMk id="2" creationId="{0100EDE0-20A6-435E-97C9-D42BCCCDF8F8}"/>
          </ac:spMkLst>
        </pc:spChg>
        <pc:spChg chg="add mod">
          <ac:chgData name="Deldri Dugger" userId="b2de7958-ed35-4420-8aab-7e9350eb7aec" providerId="ADAL" clId="{8B4D9E3B-77F9-4DC8-8503-1C79D09DBA75}" dt="2019-10-25T19:25:46.433" v="944" actId="20577"/>
          <ac:spMkLst>
            <pc:docMk/>
            <pc:sldMk cId="918248120" sldId="4555"/>
            <ac:spMk id="3" creationId="{B996BE30-654C-41F6-8FB7-1C73D366702E}"/>
          </ac:spMkLst>
        </pc:spChg>
      </pc:sldChg>
      <pc:sldChg chg="add ord">
        <pc:chgData name="Deldri Dugger" userId="b2de7958-ed35-4420-8aab-7e9350eb7aec" providerId="ADAL" clId="{8B4D9E3B-77F9-4DC8-8503-1C79D09DBA75}" dt="2019-10-25T12:56:21.980" v="93"/>
        <pc:sldMkLst>
          <pc:docMk/>
          <pc:sldMk cId="2398464017" sldId="4556"/>
        </pc:sldMkLst>
      </pc:sldChg>
      <pc:sldChg chg="addSp delSp modSp add del">
        <pc:chgData name="Deldri Dugger" userId="b2de7958-ed35-4420-8aab-7e9350eb7aec" providerId="ADAL" clId="{8B4D9E3B-77F9-4DC8-8503-1C79D09DBA75}" dt="2019-10-25T14:57:56.640" v="745" actId="1076"/>
        <pc:sldMkLst>
          <pc:docMk/>
          <pc:sldMk cId="3934960890" sldId="4557"/>
        </pc:sldMkLst>
        <pc:spChg chg="mod">
          <ac:chgData name="Deldri Dugger" userId="b2de7958-ed35-4420-8aab-7e9350eb7aec" providerId="ADAL" clId="{8B4D9E3B-77F9-4DC8-8503-1C79D09DBA75}" dt="2019-10-25T12:57:49.371" v="189" actId="20577"/>
          <ac:spMkLst>
            <pc:docMk/>
            <pc:sldMk cId="3934960890" sldId="4557"/>
            <ac:spMk id="2" creationId="{0100EDE0-20A6-435E-97C9-D42BCCCDF8F8}"/>
          </ac:spMkLst>
        </pc:spChg>
        <pc:graphicFrameChg chg="add mod">
          <ac:chgData name="Deldri Dugger" userId="b2de7958-ed35-4420-8aab-7e9350eb7aec" providerId="ADAL" clId="{8B4D9E3B-77F9-4DC8-8503-1C79D09DBA75}" dt="2019-10-25T14:57:56.640" v="745" actId="1076"/>
          <ac:graphicFrameMkLst>
            <pc:docMk/>
            <pc:sldMk cId="3934960890" sldId="4557"/>
            <ac:graphicFrameMk id="4" creationId="{D783EE94-B93B-4CF6-8E4F-6EEB744D7766}"/>
          </ac:graphicFrameMkLst>
        </pc:graphicFrameChg>
        <pc:picChg chg="add del">
          <ac:chgData name="Deldri Dugger" userId="b2de7958-ed35-4420-8aab-7e9350eb7aec" providerId="ADAL" clId="{8B4D9E3B-77F9-4DC8-8503-1C79D09DBA75}" dt="2019-10-25T14:57:39.870" v="738"/>
          <ac:picMkLst>
            <pc:docMk/>
            <pc:sldMk cId="3934960890" sldId="4557"/>
            <ac:picMk id="3" creationId="{78C0F52B-0C5A-4B22-8CE4-42F5E54E61C4}"/>
          </ac:picMkLst>
        </pc:picChg>
      </pc:sldChg>
      <pc:sldChg chg="modSp add">
        <pc:chgData name="Deldri Dugger" userId="b2de7958-ed35-4420-8aab-7e9350eb7aec" providerId="ADAL" clId="{8B4D9E3B-77F9-4DC8-8503-1C79D09DBA75}" dt="2019-10-25T13:30:17.872" v="553" actId="20577"/>
        <pc:sldMkLst>
          <pc:docMk/>
          <pc:sldMk cId="848205673" sldId="13374"/>
        </pc:sldMkLst>
        <pc:spChg chg="mod">
          <ac:chgData name="Deldri Dugger" userId="b2de7958-ed35-4420-8aab-7e9350eb7aec" providerId="ADAL" clId="{8B4D9E3B-77F9-4DC8-8503-1C79D09DBA75}" dt="2019-10-25T13:30:17.872" v="553" actId="20577"/>
          <ac:spMkLst>
            <pc:docMk/>
            <pc:sldMk cId="848205673" sldId="13374"/>
            <ac:spMk id="50" creationId="{7E54BF6E-824C-47E1-8B76-790AF0505936}"/>
          </ac:spMkLst>
        </pc:spChg>
        <pc:spChg chg="mod">
          <ac:chgData name="Deldri Dugger" userId="b2de7958-ed35-4420-8aab-7e9350eb7aec" providerId="ADAL" clId="{8B4D9E3B-77F9-4DC8-8503-1C79D09DBA75}" dt="2019-10-25T13:04:52.752" v="229" actId="1037"/>
          <ac:spMkLst>
            <pc:docMk/>
            <pc:sldMk cId="848205673" sldId="13374"/>
            <ac:spMk id="63" creationId="{4D44F9F3-2980-48DF-A4C8-13A9A9C590EF}"/>
          </ac:spMkLst>
        </pc:spChg>
        <pc:grpChg chg="mod">
          <ac:chgData name="Deldri Dugger" userId="b2de7958-ed35-4420-8aab-7e9350eb7aec" providerId="ADAL" clId="{8B4D9E3B-77F9-4DC8-8503-1C79D09DBA75}" dt="2019-10-25T13:03:35.307" v="217" actId="1036"/>
          <ac:grpSpMkLst>
            <pc:docMk/>
            <pc:sldMk cId="848205673" sldId="13374"/>
            <ac:grpSpMk id="56" creationId="{E9AEF26A-99E8-4802-BEF4-AB1EE9728BF6}"/>
          </ac:grpSpMkLst>
        </pc:grpChg>
      </pc:sldChg>
      <pc:sldChg chg="modSp add">
        <pc:chgData name="Deldri Dugger" userId="b2de7958-ed35-4420-8aab-7e9350eb7aec" providerId="ADAL" clId="{8B4D9E3B-77F9-4DC8-8503-1C79D09DBA75}" dt="2019-10-25T19:27:04.143" v="950" actId="255"/>
        <pc:sldMkLst>
          <pc:docMk/>
          <pc:sldMk cId="787433089" sldId="13375"/>
        </pc:sldMkLst>
        <pc:spChg chg="mod">
          <ac:chgData name="Deldri Dugger" userId="b2de7958-ed35-4420-8aab-7e9350eb7aec" providerId="ADAL" clId="{8B4D9E3B-77F9-4DC8-8503-1C79D09DBA75}" dt="2019-10-25T19:27:04.143" v="950" actId="255"/>
          <ac:spMkLst>
            <pc:docMk/>
            <pc:sldMk cId="787433089" sldId="13375"/>
            <ac:spMk id="3" creationId="{C49BE286-40EE-4AEB-9684-F03ECFDDE40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DD2756-3D2D-4FC2-8F8D-88D52A6A0454}"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826339C6-F048-4101-8BDE-D3C6C60EEF0F}">
      <dgm:prSet phldrT="[Text]"/>
      <dgm:spPr/>
      <dgm:t>
        <a:bodyPr/>
        <a:lstStyle/>
        <a:p>
          <a:r>
            <a:rPr lang="en-ZM"/>
            <a:t>Engagement</a:t>
          </a:r>
          <a:endParaRPr lang="en-UG"/>
        </a:p>
      </dgm:t>
    </dgm:pt>
    <dgm:pt modelId="{65001E9D-0DA1-436A-A7CC-F042F0F70566}" type="parTrans" cxnId="{7207D4AF-D245-49DE-A2F9-A435CA606333}">
      <dgm:prSet/>
      <dgm:spPr/>
      <dgm:t>
        <a:bodyPr/>
        <a:lstStyle/>
        <a:p>
          <a:endParaRPr lang="en-UG"/>
        </a:p>
      </dgm:t>
    </dgm:pt>
    <dgm:pt modelId="{32BDFB6F-68E0-4967-9552-40446427504C}" type="sibTrans" cxnId="{7207D4AF-D245-49DE-A2F9-A435CA606333}">
      <dgm:prSet/>
      <dgm:spPr/>
      <dgm:t>
        <a:bodyPr/>
        <a:lstStyle/>
        <a:p>
          <a:endParaRPr lang="en-UG"/>
        </a:p>
      </dgm:t>
    </dgm:pt>
    <dgm:pt modelId="{6350FB9C-7EE2-44A0-84A7-CDC0DFF9A1B3}">
      <dgm:prSet phldrT="[Text]"/>
      <dgm:spPr/>
      <dgm:t>
        <a:bodyPr/>
        <a:lstStyle/>
        <a:p>
          <a:r>
            <a:rPr lang="en-ZM"/>
            <a:t>Discovery</a:t>
          </a:r>
          <a:endParaRPr lang="en-UG"/>
        </a:p>
      </dgm:t>
    </dgm:pt>
    <dgm:pt modelId="{A4BD89D4-3F8B-42A2-8E4F-952EAF0C9B54}" type="parTrans" cxnId="{21AC05A7-3E0B-4D9D-996C-CEE6637B513F}">
      <dgm:prSet/>
      <dgm:spPr/>
      <dgm:t>
        <a:bodyPr/>
        <a:lstStyle/>
        <a:p>
          <a:endParaRPr lang="en-UG"/>
        </a:p>
      </dgm:t>
    </dgm:pt>
    <dgm:pt modelId="{F4E07C39-936D-470C-BC03-017DC36F549F}" type="sibTrans" cxnId="{21AC05A7-3E0B-4D9D-996C-CEE6637B513F}">
      <dgm:prSet/>
      <dgm:spPr/>
      <dgm:t>
        <a:bodyPr/>
        <a:lstStyle/>
        <a:p>
          <a:endParaRPr lang="en-UG"/>
        </a:p>
      </dgm:t>
    </dgm:pt>
    <dgm:pt modelId="{2406BA8B-ED78-42BA-A365-19966C9FB67D}">
      <dgm:prSet phldrT="[Text]"/>
      <dgm:spPr/>
      <dgm:t>
        <a:bodyPr/>
        <a:lstStyle/>
        <a:p>
          <a:r>
            <a:rPr lang="en-US"/>
            <a:t>Migration</a:t>
          </a:r>
          <a:endParaRPr lang="en-UG"/>
        </a:p>
      </dgm:t>
    </dgm:pt>
    <dgm:pt modelId="{61A21258-F301-4541-8662-B8292AACEAA6}" type="parTrans" cxnId="{4D4994DB-D04A-4A9E-88B3-4A7EE157E529}">
      <dgm:prSet/>
      <dgm:spPr/>
      <dgm:t>
        <a:bodyPr/>
        <a:lstStyle/>
        <a:p>
          <a:endParaRPr lang="en-UG"/>
        </a:p>
      </dgm:t>
    </dgm:pt>
    <dgm:pt modelId="{5C807261-C794-43C4-8AD6-ADB3EBB14C36}" type="sibTrans" cxnId="{4D4994DB-D04A-4A9E-88B3-4A7EE157E529}">
      <dgm:prSet/>
      <dgm:spPr/>
      <dgm:t>
        <a:bodyPr/>
        <a:lstStyle/>
        <a:p>
          <a:endParaRPr lang="en-UG"/>
        </a:p>
      </dgm:t>
    </dgm:pt>
    <dgm:pt modelId="{BE6EC7C8-27EE-402C-8FBC-8132A42CBB4D}">
      <dgm:prSet phldrT="[Text]"/>
      <dgm:spPr/>
      <dgm:t>
        <a:bodyPr/>
        <a:lstStyle/>
        <a:p>
          <a:r>
            <a:rPr lang="en-ZM"/>
            <a:t>Hand-off</a:t>
          </a:r>
          <a:endParaRPr lang="en-UG"/>
        </a:p>
      </dgm:t>
    </dgm:pt>
    <dgm:pt modelId="{776E5D45-F16D-4F8C-9FA4-7E551D939C4F}" type="parTrans" cxnId="{C9DAD160-FAD6-4F9C-BE01-6B25C06E1E32}">
      <dgm:prSet/>
      <dgm:spPr/>
      <dgm:t>
        <a:bodyPr/>
        <a:lstStyle/>
        <a:p>
          <a:endParaRPr lang="en-UG"/>
        </a:p>
      </dgm:t>
    </dgm:pt>
    <dgm:pt modelId="{FDCF7E34-4DF1-4F0D-930C-B1581AD23283}" type="sibTrans" cxnId="{C9DAD160-FAD6-4F9C-BE01-6B25C06E1E32}">
      <dgm:prSet/>
      <dgm:spPr/>
      <dgm:t>
        <a:bodyPr/>
        <a:lstStyle/>
        <a:p>
          <a:endParaRPr lang="en-UG"/>
        </a:p>
      </dgm:t>
    </dgm:pt>
    <dgm:pt modelId="{76C9AED1-7EBB-4B9F-830F-0181D5D109B5}" type="pres">
      <dgm:prSet presAssocID="{18DD2756-3D2D-4FC2-8F8D-88D52A6A0454}" presName="Name0" presStyleCnt="0">
        <dgm:presLayoutVars>
          <dgm:dir/>
          <dgm:resizeHandles val="exact"/>
        </dgm:presLayoutVars>
      </dgm:prSet>
      <dgm:spPr/>
    </dgm:pt>
    <dgm:pt modelId="{81FE4793-1F31-47CC-B036-4CD7AF025815}" type="pres">
      <dgm:prSet presAssocID="{826339C6-F048-4101-8BDE-D3C6C60EEF0F}" presName="composite" presStyleCnt="0"/>
      <dgm:spPr/>
    </dgm:pt>
    <dgm:pt modelId="{3310D83E-255C-42BA-8659-F8CF3636C0E6}" type="pres">
      <dgm:prSet presAssocID="{826339C6-F048-4101-8BDE-D3C6C60EEF0F}" presName="bgChev" presStyleLbl="node1" presStyleIdx="0" presStyleCnt="4"/>
      <dgm:spPr/>
    </dgm:pt>
    <dgm:pt modelId="{1561C46F-F728-4F40-80B2-3A0E3F4C986D}" type="pres">
      <dgm:prSet presAssocID="{826339C6-F048-4101-8BDE-D3C6C60EEF0F}" presName="txNode" presStyleLbl="fgAcc1" presStyleIdx="0" presStyleCnt="4">
        <dgm:presLayoutVars>
          <dgm:bulletEnabled val="1"/>
        </dgm:presLayoutVars>
      </dgm:prSet>
      <dgm:spPr/>
    </dgm:pt>
    <dgm:pt modelId="{C0197D5E-B12E-4D55-A189-56BA3069AC75}" type="pres">
      <dgm:prSet presAssocID="{32BDFB6F-68E0-4967-9552-40446427504C}" presName="compositeSpace" presStyleCnt="0"/>
      <dgm:spPr/>
    </dgm:pt>
    <dgm:pt modelId="{2300C7D4-BA3A-4F7F-A62C-F1B35A63B01D}" type="pres">
      <dgm:prSet presAssocID="{6350FB9C-7EE2-44A0-84A7-CDC0DFF9A1B3}" presName="composite" presStyleCnt="0"/>
      <dgm:spPr/>
    </dgm:pt>
    <dgm:pt modelId="{7AA4202B-9090-4D82-B38F-25669D1FDDDC}" type="pres">
      <dgm:prSet presAssocID="{6350FB9C-7EE2-44A0-84A7-CDC0DFF9A1B3}" presName="bgChev" presStyleLbl="node1" presStyleIdx="1" presStyleCnt="4"/>
      <dgm:spPr/>
    </dgm:pt>
    <dgm:pt modelId="{0794702A-BEEA-481D-A6E4-16D1952A07E8}" type="pres">
      <dgm:prSet presAssocID="{6350FB9C-7EE2-44A0-84A7-CDC0DFF9A1B3}" presName="txNode" presStyleLbl="fgAcc1" presStyleIdx="1" presStyleCnt="4">
        <dgm:presLayoutVars>
          <dgm:bulletEnabled val="1"/>
        </dgm:presLayoutVars>
      </dgm:prSet>
      <dgm:spPr/>
    </dgm:pt>
    <dgm:pt modelId="{D5F3B100-C0A3-4ECB-B5AE-9992E4BBD1B2}" type="pres">
      <dgm:prSet presAssocID="{F4E07C39-936D-470C-BC03-017DC36F549F}" presName="compositeSpace" presStyleCnt="0"/>
      <dgm:spPr/>
    </dgm:pt>
    <dgm:pt modelId="{6AAB048A-A95B-4313-9218-33908DD29D82}" type="pres">
      <dgm:prSet presAssocID="{2406BA8B-ED78-42BA-A365-19966C9FB67D}" presName="composite" presStyleCnt="0"/>
      <dgm:spPr/>
    </dgm:pt>
    <dgm:pt modelId="{5EFBF043-BFD6-4BB0-83B9-F91BC6280487}" type="pres">
      <dgm:prSet presAssocID="{2406BA8B-ED78-42BA-A365-19966C9FB67D}" presName="bgChev" presStyleLbl="node1" presStyleIdx="2" presStyleCnt="4"/>
      <dgm:spPr/>
    </dgm:pt>
    <dgm:pt modelId="{7B51FD70-FD3C-4990-85CB-1201945E1450}" type="pres">
      <dgm:prSet presAssocID="{2406BA8B-ED78-42BA-A365-19966C9FB67D}" presName="txNode" presStyleLbl="fgAcc1" presStyleIdx="2" presStyleCnt="4">
        <dgm:presLayoutVars>
          <dgm:bulletEnabled val="1"/>
        </dgm:presLayoutVars>
      </dgm:prSet>
      <dgm:spPr/>
    </dgm:pt>
    <dgm:pt modelId="{CB7C3565-4D92-46B2-8D2D-99DA631D7A36}" type="pres">
      <dgm:prSet presAssocID="{5C807261-C794-43C4-8AD6-ADB3EBB14C36}" presName="compositeSpace" presStyleCnt="0"/>
      <dgm:spPr/>
    </dgm:pt>
    <dgm:pt modelId="{606FE702-BD26-44EB-B912-6562C8D5D4A6}" type="pres">
      <dgm:prSet presAssocID="{BE6EC7C8-27EE-402C-8FBC-8132A42CBB4D}" presName="composite" presStyleCnt="0"/>
      <dgm:spPr/>
    </dgm:pt>
    <dgm:pt modelId="{EED490E9-EFDC-4E53-9A97-7650406AE68B}" type="pres">
      <dgm:prSet presAssocID="{BE6EC7C8-27EE-402C-8FBC-8132A42CBB4D}" presName="bgChev" presStyleLbl="node1" presStyleIdx="3" presStyleCnt="4"/>
      <dgm:spPr/>
    </dgm:pt>
    <dgm:pt modelId="{BF7FE4A5-1192-4959-9655-003CC029AD26}" type="pres">
      <dgm:prSet presAssocID="{BE6EC7C8-27EE-402C-8FBC-8132A42CBB4D}" presName="txNode" presStyleLbl="fgAcc1" presStyleIdx="3" presStyleCnt="4">
        <dgm:presLayoutVars>
          <dgm:bulletEnabled val="1"/>
        </dgm:presLayoutVars>
      </dgm:prSet>
      <dgm:spPr/>
    </dgm:pt>
  </dgm:ptLst>
  <dgm:cxnLst>
    <dgm:cxn modelId="{C9DAD160-FAD6-4F9C-BE01-6B25C06E1E32}" srcId="{18DD2756-3D2D-4FC2-8F8D-88D52A6A0454}" destId="{BE6EC7C8-27EE-402C-8FBC-8132A42CBB4D}" srcOrd="3" destOrd="0" parTransId="{776E5D45-F16D-4F8C-9FA4-7E551D939C4F}" sibTransId="{FDCF7E34-4DF1-4F0D-930C-B1581AD23283}"/>
    <dgm:cxn modelId="{E4D98E68-88E9-432B-8F6C-E645327ACB35}" type="presOf" srcId="{2406BA8B-ED78-42BA-A365-19966C9FB67D}" destId="{7B51FD70-FD3C-4990-85CB-1201945E1450}" srcOrd="0" destOrd="0" presId="urn:microsoft.com/office/officeart/2005/8/layout/chevronAccent+Icon"/>
    <dgm:cxn modelId="{75F88D55-04D2-47E2-9908-63E4AB98301C}" type="presOf" srcId="{6350FB9C-7EE2-44A0-84A7-CDC0DFF9A1B3}" destId="{0794702A-BEEA-481D-A6E4-16D1952A07E8}" srcOrd="0" destOrd="0" presId="urn:microsoft.com/office/officeart/2005/8/layout/chevronAccent+Icon"/>
    <dgm:cxn modelId="{4833B89F-558D-4F7D-ABD7-2A12CE20A485}" type="presOf" srcId="{826339C6-F048-4101-8BDE-D3C6C60EEF0F}" destId="{1561C46F-F728-4F40-80B2-3A0E3F4C986D}" srcOrd="0" destOrd="0" presId="urn:microsoft.com/office/officeart/2005/8/layout/chevronAccent+Icon"/>
    <dgm:cxn modelId="{21AC05A7-3E0B-4D9D-996C-CEE6637B513F}" srcId="{18DD2756-3D2D-4FC2-8F8D-88D52A6A0454}" destId="{6350FB9C-7EE2-44A0-84A7-CDC0DFF9A1B3}" srcOrd="1" destOrd="0" parTransId="{A4BD89D4-3F8B-42A2-8E4F-952EAF0C9B54}" sibTransId="{F4E07C39-936D-470C-BC03-017DC36F549F}"/>
    <dgm:cxn modelId="{7207D4AF-D245-49DE-A2F9-A435CA606333}" srcId="{18DD2756-3D2D-4FC2-8F8D-88D52A6A0454}" destId="{826339C6-F048-4101-8BDE-D3C6C60EEF0F}" srcOrd="0" destOrd="0" parTransId="{65001E9D-0DA1-436A-A7CC-F042F0F70566}" sibTransId="{32BDFB6F-68E0-4967-9552-40446427504C}"/>
    <dgm:cxn modelId="{51F115CB-E684-40A1-8213-C506F3A84419}" type="presOf" srcId="{18DD2756-3D2D-4FC2-8F8D-88D52A6A0454}" destId="{76C9AED1-7EBB-4B9F-830F-0181D5D109B5}" srcOrd="0" destOrd="0" presId="urn:microsoft.com/office/officeart/2005/8/layout/chevronAccent+Icon"/>
    <dgm:cxn modelId="{4D4994DB-D04A-4A9E-88B3-4A7EE157E529}" srcId="{18DD2756-3D2D-4FC2-8F8D-88D52A6A0454}" destId="{2406BA8B-ED78-42BA-A365-19966C9FB67D}" srcOrd="2" destOrd="0" parTransId="{61A21258-F301-4541-8662-B8292AACEAA6}" sibTransId="{5C807261-C794-43C4-8AD6-ADB3EBB14C36}"/>
    <dgm:cxn modelId="{6F32C4FC-D265-453D-9D8B-557876A9C400}" type="presOf" srcId="{BE6EC7C8-27EE-402C-8FBC-8132A42CBB4D}" destId="{BF7FE4A5-1192-4959-9655-003CC029AD26}" srcOrd="0" destOrd="0" presId="urn:microsoft.com/office/officeart/2005/8/layout/chevronAccent+Icon"/>
    <dgm:cxn modelId="{942DCE5A-9F97-42A5-BC79-CAB480D12EDE}" type="presParOf" srcId="{76C9AED1-7EBB-4B9F-830F-0181D5D109B5}" destId="{81FE4793-1F31-47CC-B036-4CD7AF025815}" srcOrd="0" destOrd="0" presId="urn:microsoft.com/office/officeart/2005/8/layout/chevronAccent+Icon"/>
    <dgm:cxn modelId="{EEC81873-4C81-4DE8-A95D-08DD225E94E0}" type="presParOf" srcId="{81FE4793-1F31-47CC-B036-4CD7AF025815}" destId="{3310D83E-255C-42BA-8659-F8CF3636C0E6}" srcOrd="0" destOrd="0" presId="urn:microsoft.com/office/officeart/2005/8/layout/chevronAccent+Icon"/>
    <dgm:cxn modelId="{0541B373-B5BF-466D-872D-5E5767C88B08}" type="presParOf" srcId="{81FE4793-1F31-47CC-B036-4CD7AF025815}" destId="{1561C46F-F728-4F40-80B2-3A0E3F4C986D}" srcOrd="1" destOrd="0" presId="urn:microsoft.com/office/officeart/2005/8/layout/chevronAccent+Icon"/>
    <dgm:cxn modelId="{0DB27D20-84D2-4C27-89DE-BAD1C1039D3F}" type="presParOf" srcId="{76C9AED1-7EBB-4B9F-830F-0181D5D109B5}" destId="{C0197D5E-B12E-4D55-A189-56BA3069AC75}" srcOrd="1" destOrd="0" presId="urn:microsoft.com/office/officeart/2005/8/layout/chevronAccent+Icon"/>
    <dgm:cxn modelId="{081DC291-8052-4421-A69B-BF2A0E945E72}" type="presParOf" srcId="{76C9AED1-7EBB-4B9F-830F-0181D5D109B5}" destId="{2300C7D4-BA3A-4F7F-A62C-F1B35A63B01D}" srcOrd="2" destOrd="0" presId="urn:microsoft.com/office/officeart/2005/8/layout/chevronAccent+Icon"/>
    <dgm:cxn modelId="{7337B137-1CA0-4107-8F48-B3ED41B9CC34}" type="presParOf" srcId="{2300C7D4-BA3A-4F7F-A62C-F1B35A63B01D}" destId="{7AA4202B-9090-4D82-B38F-25669D1FDDDC}" srcOrd="0" destOrd="0" presId="urn:microsoft.com/office/officeart/2005/8/layout/chevronAccent+Icon"/>
    <dgm:cxn modelId="{68FFD7EA-B2B3-4508-84DC-7A484B69A251}" type="presParOf" srcId="{2300C7D4-BA3A-4F7F-A62C-F1B35A63B01D}" destId="{0794702A-BEEA-481D-A6E4-16D1952A07E8}" srcOrd="1" destOrd="0" presId="urn:microsoft.com/office/officeart/2005/8/layout/chevronAccent+Icon"/>
    <dgm:cxn modelId="{DE7BA953-9E46-4E25-B204-25E1BCDA78AA}" type="presParOf" srcId="{76C9AED1-7EBB-4B9F-830F-0181D5D109B5}" destId="{D5F3B100-C0A3-4ECB-B5AE-9992E4BBD1B2}" srcOrd="3" destOrd="0" presId="urn:microsoft.com/office/officeart/2005/8/layout/chevronAccent+Icon"/>
    <dgm:cxn modelId="{647ED51F-17DB-45A7-8D14-BE093F34C8A3}" type="presParOf" srcId="{76C9AED1-7EBB-4B9F-830F-0181D5D109B5}" destId="{6AAB048A-A95B-4313-9218-33908DD29D82}" srcOrd="4" destOrd="0" presId="urn:microsoft.com/office/officeart/2005/8/layout/chevronAccent+Icon"/>
    <dgm:cxn modelId="{3711B997-8E0E-41B6-B1EE-3E8BFBB2D8EB}" type="presParOf" srcId="{6AAB048A-A95B-4313-9218-33908DD29D82}" destId="{5EFBF043-BFD6-4BB0-83B9-F91BC6280487}" srcOrd="0" destOrd="0" presId="urn:microsoft.com/office/officeart/2005/8/layout/chevronAccent+Icon"/>
    <dgm:cxn modelId="{D7758F49-50ED-4CBA-A630-1F1EB0E233FB}" type="presParOf" srcId="{6AAB048A-A95B-4313-9218-33908DD29D82}" destId="{7B51FD70-FD3C-4990-85CB-1201945E1450}" srcOrd="1" destOrd="0" presId="urn:microsoft.com/office/officeart/2005/8/layout/chevronAccent+Icon"/>
    <dgm:cxn modelId="{683246B8-7CC3-47AD-8F2D-28516D879B34}" type="presParOf" srcId="{76C9AED1-7EBB-4B9F-830F-0181D5D109B5}" destId="{CB7C3565-4D92-46B2-8D2D-99DA631D7A36}" srcOrd="5" destOrd="0" presId="urn:microsoft.com/office/officeart/2005/8/layout/chevronAccent+Icon"/>
    <dgm:cxn modelId="{7696A27A-7A4E-4E53-A3F3-33D08964E722}" type="presParOf" srcId="{76C9AED1-7EBB-4B9F-830F-0181D5D109B5}" destId="{606FE702-BD26-44EB-B912-6562C8D5D4A6}" srcOrd="6" destOrd="0" presId="urn:microsoft.com/office/officeart/2005/8/layout/chevronAccent+Icon"/>
    <dgm:cxn modelId="{2E1DA98D-B18E-4744-BA0B-E1268EAEEE02}" type="presParOf" srcId="{606FE702-BD26-44EB-B912-6562C8D5D4A6}" destId="{EED490E9-EFDC-4E53-9A97-7650406AE68B}" srcOrd="0" destOrd="0" presId="urn:microsoft.com/office/officeart/2005/8/layout/chevronAccent+Icon"/>
    <dgm:cxn modelId="{7442FEC5-9191-4CAA-8452-E369B7C81B2A}" type="presParOf" srcId="{606FE702-BD26-44EB-B912-6562C8D5D4A6}" destId="{BF7FE4A5-1192-4959-9655-003CC029AD26}"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F8A654-F815-4D21-A9B8-B1B955BFEC6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G"/>
        </a:p>
      </dgm:t>
    </dgm:pt>
    <dgm:pt modelId="{BF00021C-306F-4BFA-9A39-2547A9394A0D}">
      <dgm:prSet phldrT="[Text]"/>
      <dgm:spPr/>
      <dgm:t>
        <a:bodyPr/>
        <a:lstStyle/>
        <a:p>
          <a:r>
            <a:rPr lang="en-ZM"/>
            <a:t>Engagement</a:t>
          </a:r>
          <a:endParaRPr lang="en-UG"/>
        </a:p>
      </dgm:t>
    </dgm:pt>
    <dgm:pt modelId="{4A9263C3-1B68-4AF7-B241-C128831A2134}" type="parTrans" cxnId="{D1C581C1-909A-4732-98EC-2F6979DF4C6E}">
      <dgm:prSet/>
      <dgm:spPr/>
      <dgm:t>
        <a:bodyPr/>
        <a:lstStyle/>
        <a:p>
          <a:endParaRPr lang="en-UG"/>
        </a:p>
      </dgm:t>
    </dgm:pt>
    <dgm:pt modelId="{8748D79B-A983-4F9C-A2ED-0EC42CEC02EF}" type="sibTrans" cxnId="{D1C581C1-909A-4732-98EC-2F6979DF4C6E}">
      <dgm:prSet/>
      <dgm:spPr/>
      <dgm:t>
        <a:bodyPr/>
        <a:lstStyle/>
        <a:p>
          <a:endParaRPr lang="en-UG"/>
        </a:p>
      </dgm:t>
    </dgm:pt>
    <dgm:pt modelId="{8AABC05D-3D10-4E74-B3A4-09DE3F1747AB}">
      <dgm:prSet phldrT="[Text]" custT="1"/>
      <dgm:spPr/>
      <dgm:t>
        <a:bodyPr/>
        <a:lstStyle/>
        <a:p>
          <a:r>
            <a:rPr lang="en-ZM" sz="1200"/>
            <a:t>Communication</a:t>
          </a:r>
          <a:endParaRPr lang="en-UG" sz="1200"/>
        </a:p>
      </dgm:t>
    </dgm:pt>
    <dgm:pt modelId="{171431AB-EA4E-4FCE-B367-82E76712421D}" type="parTrans" cxnId="{3754D299-9399-4BE5-AC3A-2C5BEFFD457C}">
      <dgm:prSet/>
      <dgm:spPr/>
      <dgm:t>
        <a:bodyPr/>
        <a:lstStyle/>
        <a:p>
          <a:endParaRPr lang="en-UG"/>
        </a:p>
      </dgm:t>
    </dgm:pt>
    <dgm:pt modelId="{82E4E61A-C4B8-4B0D-976C-1222354C4EA1}" type="sibTrans" cxnId="{3754D299-9399-4BE5-AC3A-2C5BEFFD457C}">
      <dgm:prSet/>
      <dgm:spPr/>
      <dgm:t>
        <a:bodyPr/>
        <a:lstStyle/>
        <a:p>
          <a:endParaRPr lang="en-UG"/>
        </a:p>
      </dgm:t>
    </dgm:pt>
    <dgm:pt modelId="{B1EB9864-CFD6-4115-93BE-742BC7A99911}">
      <dgm:prSet phldrT="[Text]" custT="1"/>
      <dgm:spPr/>
      <dgm:t>
        <a:bodyPr/>
        <a:lstStyle/>
        <a:p>
          <a:r>
            <a:rPr lang="en-ZM" sz="1200"/>
            <a:t>Scheduling</a:t>
          </a:r>
          <a:endParaRPr lang="en-UG" sz="1200"/>
        </a:p>
      </dgm:t>
    </dgm:pt>
    <dgm:pt modelId="{0A7E334B-962F-4879-85C6-A1D7F8EC5B23}" type="parTrans" cxnId="{357BB8F0-BBF6-419C-908E-821664C4302F}">
      <dgm:prSet/>
      <dgm:spPr/>
      <dgm:t>
        <a:bodyPr/>
        <a:lstStyle/>
        <a:p>
          <a:endParaRPr lang="en-UG"/>
        </a:p>
      </dgm:t>
    </dgm:pt>
    <dgm:pt modelId="{CE6B7988-3B3F-4939-B909-01ACE340FC75}" type="sibTrans" cxnId="{357BB8F0-BBF6-419C-908E-821664C4302F}">
      <dgm:prSet/>
      <dgm:spPr/>
      <dgm:t>
        <a:bodyPr/>
        <a:lstStyle/>
        <a:p>
          <a:endParaRPr lang="en-UG"/>
        </a:p>
      </dgm:t>
    </dgm:pt>
    <dgm:pt modelId="{E37797AC-1D34-4311-9F88-B0493BA93C37}">
      <dgm:prSet phldrT="[Text]"/>
      <dgm:spPr/>
      <dgm:t>
        <a:bodyPr/>
        <a:lstStyle/>
        <a:p>
          <a:r>
            <a:rPr lang="en-ZM"/>
            <a:t>Discovery</a:t>
          </a:r>
          <a:endParaRPr lang="en-UG"/>
        </a:p>
      </dgm:t>
    </dgm:pt>
    <dgm:pt modelId="{C577A214-54B9-4E09-9C8E-35290CE67734}" type="parTrans" cxnId="{86C377A5-A08A-4887-AA62-EA26CF84A276}">
      <dgm:prSet/>
      <dgm:spPr/>
      <dgm:t>
        <a:bodyPr/>
        <a:lstStyle/>
        <a:p>
          <a:endParaRPr lang="en-UG"/>
        </a:p>
      </dgm:t>
    </dgm:pt>
    <dgm:pt modelId="{0EB74CDE-A53F-4C49-8CD7-78B06BAA1361}" type="sibTrans" cxnId="{86C377A5-A08A-4887-AA62-EA26CF84A276}">
      <dgm:prSet/>
      <dgm:spPr/>
      <dgm:t>
        <a:bodyPr/>
        <a:lstStyle/>
        <a:p>
          <a:endParaRPr lang="en-UG"/>
        </a:p>
      </dgm:t>
    </dgm:pt>
    <dgm:pt modelId="{8226C25E-81B6-41FF-9FF0-91954495CCEE}">
      <dgm:prSet phldrT="[Text]" custT="1"/>
      <dgm:spPr/>
      <dgm:t>
        <a:bodyPr/>
        <a:lstStyle/>
        <a:p>
          <a:r>
            <a:rPr lang="en-ZM" sz="1200"/>
            <a:t>Information Gathering</a:t>
          </a:r>
          <a:endParaRPr lang="en-UG" sz="1200"/>
        </a:p>
      </dgm:t>
    </dgm:pt>
    <dgm:pt modelId="{BE210D62-2F50-4C7A-8C5F-E43A5B4AA8EC}" type="parTrans" cxnId="{59D13A12-8D48-4360-B092-40CEBD8D8234}">
      <dgm:prSet/>
      <dgm:spPr/>
      <dgm:t>
        <a:bodyPr/>
        <a:lstStyle/>
        <a:p>
          <a:endParaRPr lang="en-UG"/>
        </a:p>
      </dgm:t>
    </dgm:pt>
    <dgm:pt modelId="{1AED0B91-199A-4614-ABB4-DE84B6A8E333}" type="sibTrans" cxnId="{59D13A12-8D48-4360-B092-40CEBD8D8234}">
      <dgm:prSet/>
      <dgm:spPr/>
      <dgm:t>
        <a:bodyPr/>
        <a:lstStyle/>
        <a:p>
          <a:endParaRPr lang="en-UG"/>
        </a:p>
      </dgm:t>
    </dgm:pt>
    <dgm:pt modelId="{46B272D9-637C-4601-9486-3880AAABE4D4}">
      <dgm:prSet phldrT="[Text]" custT="1"/>
      <dgm:spPr/>
      <dgm:t>
        <a:bodyPr/>
        <a:lstStyle/>
        <a:p>
          <a:r>
            <a:rPr lang="en-ZM" sz="1200"/>
            <a:t>Interviews</a:t>
          </a:r>
          <a:endParaRPr lang="en-UG" sz="1200"/>
        </a:p>
      </dgm:t>
    </dgm:pt>
    <dgm:pt modelId="{E6983D1C-AF14-4262-A944-14902724C4B0}" type="parTrans" cxnId="{91EEB9AD-7D55-4ABF-A987-D3D724DF4513}">
      <dgm:prSet/>
      <dgm:spPr/>
      <dgm:t>
        <a:bodyPr/>
        <a:lstStyle/>
        <a:p>
          <a:endParaRPr lang="en-UG"/>
        </a:p>
      </dgm:t>
    </dgm:pt>
    <dgm:pt modelId="{8D28D023-6489-4C3B-B8BD-A386C4F607F3}" type="sibTrans" cxnId="{91EEB9AD-7D55-4ABF-A987-D3D724DF4513}">
      <dgm:prSet/>
      <dgm:spPr/>
      <dgm:t>
        <a:bodyPr/>
        <a:lstStyle/>
        <a:p>
          <a:endParaRPr lang="en-UG"/>
        </a:p>
      </dgm:t>
    </dgm:pt>
    <dgm:pt modelId="{A2B999DF-93D9-44B2-82DC-905EBEA1E8DF}">
      <dgm:prSet phldrT="[Text]"/>
      <dgm:spPr/>
      <dgm:t>
        <a:bodyPr/>
        <a:lstStyle/>
        <a:p>
          <a:r>
            <a:rPr lang="en-US"/>
            <a:t>Migration</a:t>
          </a:r>
          <a:endParaRPr lang="en-UG"/>
        </a:p>
      </dgm:t>
    </dgm:pt>
    <dgm:pt modelId="{7DB3A6E8-BD9F-4C4F-B57B-5686D8D7DDF6}" type="parTrans" cxnId="{BF09E8E6-4784-4843-A7A1-ECB72067919E}">
      <dgm:prSet/>
      <dgm:spPr/>
      <dgm:t>
        <a:bodyPr/>
        <a:lstStyle/>
        <a:p>
          <a:endParaRPr lang="en-UG"/>
        </a:p>
      </dgm:t>
    </dgm:pt>
    <dgm:pt modelId="{4DE5330A-A5D0-465F-9271-9816DFA1A766}" type="sibTrans" cxnId="{BF09E8E6-4784-4843-A7A1-ECB72067919E}">
      <dgm:prSet/>
      <dgm:spPr/>
      <dgm:t>
        <a:bodyPr/>
        <a:lstStyle/>
        <a:p>
          <a:endParaRPr lang="en-UG"/>
        </a:p>
      </dgm:t>
    </dgm:pt>
    <dgm:pt modelId="{FDC60B8B-4212-41BC-91CB-7B4782052EE2}">
      <dgm:prSet phldrT="[Text]" custT="1"/>
      <dgm:spPr/>
      <dgm:t>
        <a:bodyPr/>
        <a:lstStyle/>
        <a:p>
          <a:r>
            <a:rPr lang="en-ZM" sz="1200"/>
            <a:t>R</a:t>
          </a:r>
          <a:r>
            <a:rPr lang="en-US" sz="1200"/>
            <a:t>e</a:t>
          </a:r>
          <a:r>
            <a:rPr lang="en-ZM" sz="1200"/>
            <a:t>plication </a:t>
          </a:r>
          <a:endParaRPr lang="en-UG" sz="1200"/>
        </a:p>
      </dgm:t>
    </dgm:pt>
    <dgm:pt modelId="{F369ADE9-2FFA-40F7-A7B1-FD12FEC6C33B}" type="parTrans" cxnId="{98656242-D1EA-454C-9F93-BB9986C1F3E6}">
      <dgm:prSet/>
      <dgm:spPr/>
      <dgm:t>
        <a:bodyPr/>
        <a:lstStyle/>
        <a:p>
          <a:endParaRPr lang="en-UG"/>
        </a:p>
      </dgm:t>
    </dgm:pt>
    <dgm:pt modelId="{48F20130-2C9C-4377-BE5E-A7731FB4F0EA}" type="sibTrans" cxnId="{98656242-D1EA-454C-9F93-BB9986C1F3E6}">
      <dgm:prSet/>
      <dgm:spPr/>
      <dgm:t>
        <a:bodyPr/>
        <a:lstStyle/>
        <a:p>
          <a:endParaRPr lang="en-UG"/>
        </a:p>
      </dgm:t>
    </dgm:pt>
    <dgm:pt modelId="{D08439DF-088E-4DE1-9BE8-B7A2AB8A97AA}">
      <dgm:prSet phldrT="[Text]" custT="1"/>
      <dgm:spPr/>
      <dgm:t>
        <a:bodyPr/>
        <a:lstStyle/>
        <a:p>
          <a:r>
            <a:rPr lang="en-ZM" sz="1200"/>
            <a:t>Failover Testing</a:t>
          </a:r>
          <a:endParaRPr lang="en-UG" sz="1200"/>
        </a:p>
      </dgm:t>
    </dgm:pt>
    <dgm:pt modelId="{C0536AA6-7639-4C54-9691-54100AF18FEB}" type="parTrans" cxnId="{BB670A14-23E0-4EF5-B752-BB5393E757AF}">
      <dgm:prSet/>
      <dgm:spPr/>
      <dgm:t>
        <a:bodyPr/>
        <a:lstStyle/>
        <a:p>
          <a:endParaRPr lang="en-UG"/>
        </a:p>
      </dgm:t>
    </dgm:pt>
    <dgm:pt modelId="{98F4C40D-5B35-4D97-90A0-49FCADBBA6C8}" type="sibTrans" cxnId="{BB670A14-23E0-4EF5-B752-BB5393E757AF}">
      <dgm:prSet/>
      <dgm:spPr/>
      <dgm:t>
        <a:bodyPr/>
        <a:lstStyle/>
        <a:p>
          <a:endParaRPr lang="en-UG"/>
        </a:p>
      </dgm:t>
    </dgm:pt>
    <dgm:pt modelId="{F2774DBB-55E4-4B1A-B3F0-10491C3403F6}">
      <dgm:prSet phldrT="[Text]"/>
      <dgm:spPr/>
      <dgm:t>
        <a:bodyPr/>
        <a:lstStyle/>
        <a:p>
          <a:r>
            <a:rPr lang="en-ZM"/>
            <a:t>Hand-off</a:t>
          </a:r>
          <a:endParaRPr lang="en-UG"/>
        </a:p>
      </dgm:t>
    </dgm:pt>
    <dgm:pt modelId="{0DA933A8-C352-400F-9C9C-2B055443339A}" type="parTrans" cxnId="{EECF292D-E253-4A03-9AEF-0F1BCC8D36BF}">
      <dgm:prSet/>
      <dgm:spPr/>
      <dgm:t>
        <a:bodyPr/>
        <a:lstStyle/>
        <a:p>
          <a:endParaRPr lang="en-UG"/>
        </a:p>
      </dgm:t>
    </dgm:pt>
    <dgm:pt modelId="{A1E561D3-1737-4425-9A91-E94447A9E5D4}" type="sibTrans" cxnId="{EECF292D-E253-4A03-9AEF-0F1BCC8D36BF}">
      <dgm:prSet/>
      <dgm:spPr/>
      <dgm:t>
        <a:bodyPr/>
        <a:lstStyle/>
        <a:p>
          <a:endParaRPr lang="en-UG"/>
        </a:p>
      </dgm:t>
    </dgm:pt>
    <dgm:pt modelId="{809536D8-5A8E-4728-8049-2A8D537EAF8E}">
      <dgm:prSet phldrT="[Text]" custT="1"/>
      <dgm:spPr/>
      <dgm:t>
        <a:bodyPr/>
        <a:lstStyle/>
        <a:p>
          <a:r>
            <a:rPr lang="en-ZM" sz="1200"/>
            <a:t>Data Request</a:t>
          </a:r>
          <a:endParaRPr lang="en-UG" sz="1200"/>
        </a:p>
      </dgm:t>
    </dgm:pt>
    <dgm:pt modelId="{FA0E1BE5-85D6-497C-B52E-A1BBBC1900B5}" type="parTrans" cxnId="{CFE641BE-A199-4FC4-9C8D-1EBDA39EE36E}">
      <dgm:prSet/>
      <dgm:spPr/>
      <dgm:t>
        <a:bodyPr/>
        <a:lstStyle/>
        <a:p>
          <a:endParaRPr lang="en-UG"/>
        </a:p>
      </dgm:t>
    </dgm:pt>
    <dgm:pt modelId="{A4CDC87F-1F1C-437E-8B6C-3F66DC299D14}" type="sibTrans" cxnId="{CFE641BE-A199-4FC4-9C8D-1EBDA39EE36E}">
      <dgm:prSet/>
      <dgm:spPr/>
      <dgm:t>
        <a:bodyPr/>
        <a:lstStyle/>
        <a:p>
          <a:endParaRPr lang="en-UG"/>
        </a:p>
      </dgm:t>
    </dgm:pt>
    <dgm:pt modelId="{6A90829A-CED1-41AA-8D66-9A9E319A1538}">
      <dgm:prSet phldrT="[Text]" custT="1"/>
      <dgm:spPr/>
      <dgm:t>
        <a:bodyPr/>
        <a:lstStyle/>
        <a:p>
          <a:r>
            <a:rPr lang="en-ZM" sz="1200"/>
            <a:t>Cutover</a:t>
          </a:r>
          <a:endParaRPr lang="en-UG" sz="1200"/>
        </a:p>
      </dgm:t>
    </dgm:pt>
    <dgm:pt modelId="{62C43740-58D3-4253-9E88-7EA26ED0A2B8}" type="parTrans" cxnId="{F0DC4247-2478-4415-B43E-F46FAA41BF19}">
      <dgm:prSet/>
      <dgm:spPr/>
      <dgm:t>
        <a:bodyPr/>
        <a:lstStyle/>
        <a:p>
          <a:endParaRPr lang="en-UG"/>
        </a:p>
      </dgm:t>
    </dgm:pt>
    <dgm:pt modelId="{BB341F30-5175-4A63-AFB1-F0AB4ADCFE03}" type="sibTrans" cxnId="{F0DC4247-2478-4415-B43E-F46FAA41BF19}">
      <dgm:prSet/>
      <dgm:spPr/>
      <dgm:t>
        <a:bodyPr/>
        <a:lstStyle/>
        <a:p>
          <a:endParaRPr lang="en-UG"/>
        </a:p>
      </dgm:t>
    </dgm:pt>
    <dgm:pt modelId="{841BE4B8-2B3F-4C92-A059-EF888F776C71}">
      <dgm:prSet phldrT="[Text]" custT="1"/>
      <dgm:spPr/>
      <dgm:t>
        <a:bodyPr/>
        <a:lstStyle/>
        <a:p>
          <a:r>
            <a:rPr lang="en-ZM" sz="1200"/>
            <a:t>Post Migration</a:t>
          </a:r>
          <a:endParaRPr lang="en-UG" sz="1200"/>
        </a:p>
      </dgm:t>
    </dgm:pt>
    <dgm:pt modelId="{579F4F24-2E2A-4D62-83B9-FCF149247D6F}" type="parTrans" cxnId="{D900EF89-0B3C-4D94-A2B6-940F19BFFE45}">
      <dgm:prSet/>
      <dgm:spPr/>
      <dgm:t>
        <a:bodyPr/>
        <a:lstStyle/>
        <a:p>
          <a:endParaRPr lang="en-UG"/>
        </a:p>
      </dgm:t>
    </dgm:pt>
    <dgm:pt modelId="{D7277B22-46A4-40B2-A629-6C41FB56C70F}" type="sibTrans" cxnId="{D900EF89-0B3C-4D94-A2B6-940F19BFFE45}">
      <dgm:prSet/>
      <dgm:spPr/>
      <dgm:t>
        <a:bodyPr/>
        <a:lstStyle/>
        <a:p>
          <a:endParaRPr lang="en-UG"/>
        </a:p>
      </dgm:t>
    </dgm:pt>
    <dgm:pt modelId="{A4881FD6-712E-43D3-BC35-B2DFA2A01DD7}">
      <dgm:prSet phldrT="[Text]" custT="1"/>
      <dgm:spPr/>
      <dgm:t>
        <a:bodyPr/>
        <a:lstStyle/>
        <a:p>
          <a:r>
            <a:rPr lang="en-ZM" sz="1200"/>
            <a:t>Signoffs</a:t>
          </a:r>
          <a:endParaRPr lang="en-UG" sz="1200"/>
        </a:p>
      </dgm:t>
    </dgm:pt>
    <dgm:pt modelId="{93978BB8-583C-4F42-8BB9-B1E04CE0CCA2}" type="parTrans" cxnId="{418089AD-6597-42F5-85F1-F41465A7CA66}">
      <dgm:prSet/>
      <dgm:spPr/>
      <dgm:t>
        <a:bodyPr/>
        <a:lstStyle/>
        <a:p>
          <a:endParaRPr lang="en-UG"/>
        </a:p>
      </dgm:t>
    </dgm:pt>
    <dgm:pt modelId="{160148A8-D139-4D40-97EA-FD07F329A695}" type="sibTrans" cxnId="{418089AD-6597-42F5-85F1-F41465A7CA66}">
      <dgm:prSet/>
      <dgm:spPr/>
      <dgm:t>
        <a:bodyPr/>
        <a:lstStyle/>
        <a:p>
          <a:endParaRPr lang="en-UG"/>
        </a:p>
      </dgm:t>
    </dgm:pt>
    <dgm:pt modelId="{83E555EE-0BFC-40B3-B488-1C5090CCA1FC}">
      <dgm:prSet phldrT="[Text]" custT="1"/>
      <dgm:spPr/>
      <dgm:t>
        <a:bodyPr/>
        <a:lstStyle/>
        <a:p>
          <a:r>
            <a:rPr lang="en-ZM" sz="1200"/>
            <a:t>Infrastructure Clean-up</a:t>
          </a:r>
          <a:endParaRPr lang="en-UG" sz="1200"/>
        </a:p>
      </dgm:t>
    </dgm:pt>
    <dgm:pt modelId="{B749F48B-0765-4748-AB7D-A9A2D092702D}" type="parTrans" cxnId="{547760BA-85E2-4161-94A0-617DF7597F18}">
      <dgm:prSet/>
      <dgm:spPr/>
      <dgm:t>
        <a:bodyPr/>
        <a:lstStyle/>
        <a:p>
          <a:endParaRPr lang="en-UG"/>
        </a:p>
      </dgm:t>
    </dgm:pt>
    <dgm:pt modelId="{2C75CE63-D8FB-49A2-A830-462265733040}" type="sibTrans" cxnId="{547760BA-85E2-4161-94A0-617DF7597F18}">
      <dgm:prSet/>
      <dgm:spPr/>
      <dgm:t>
        <a:bodyPr/>
        <a:lstStyle/>
        <a:p>
          <a:endParaRPr lang="en-UG"/>
        </a:p>
      </dgm:t>
    </dgm:pt>
    <dgm:pt modelId="{0DD2C245-96C5-4E5B-A168-B2EE86E26A54}">
      <dgm:prSet phldrT="[Text]" custT="1"/>
      <dgm:spPr/>
      <dgm:t>
        <a:bodyPr/>
        <a:lstStyle/>
        <a:p>
          <a:r>
            <a:rPr lang="en-ZM" sz="1200"/>
            <a:t>Communication</a:t>
          </a:r>
          <a:endParaRPr lang="en-UG" sz="1200"/>
        </a:p>
      </dgm:t>
    </dgm:pt>
    <dgm:pt modelId="{D823E142-2865-4C0D-8D14-B9544CF14754}" type="parTrans" cxnId="{9F5EFCD0-8900-4300-B1A0-81F56F4684DA}">
      <dgm:prSet/>
      <dgm:spPr/>
    </dgm:pt>
    <dgm:pt modelId="{CB44E5B3-16EB-4672-AF78-E9AD25A3D195}" type="sibTrans" cxnId="{9F5EFCD0-8900-4300-B1A0-81F56F4684DA}">
      <dgm:prSet/>
      <dgm:spPr/>
    </dgm:pt>
    <dgm:pt modelId="{8861A2B4-F966-49DE-BCCE-2FA82CA8D797}" type="pres">
      <dgm:prSet presAssocID="{EDF8A654-F815-4D21-A9B8-B1B955BFEC65}" presName="Name0" presStyleCnt="0">
        <dgm:presLayoutVars>
          <dgm:dir/>
          <dgm:animLvl val="lvl"/>
          <dgm:resizeHandles val="exact"/>
        </dgm:presLayoutVars>
      </dgm:prSet>
      <dgm:spPr/>
    </dgm:pt>
    <dgm:pt modelId="{76AE971A-1D46-4CEC-B483-F125D45F2179}" type="pres">
      <dgm:prSet presAssocID="{EDF8A654-F815-4D21-A9B8-B1B955BFEC65}" presName="tSp" presStyleCnt="0"/>
      <dgm:spPr/>
    </dgm:pt>
    <dgm:pt modelId="{65BE8523-8A7E-4EAB-B480-5A679EFB71D0}" type="pres">
      <dgm:prSet presAssocID="{EDF8A654-F815-4D21-A9B8-B1B955BFEC65}" presName="bSp" presStyleCnt="0"/>
      <dgm:spPr/>
    </dgm:pt>
    <dgm:pt modelId="{B1B5F6F5-88C9-44DE-A5AA-8C65811DA8E6}" type="pres">
      <dgm:prSet presAssocID="{EDF8A654-F815-4D21-A9B8-B1B955BFEC65}" presName="process" presStyleCnt="0"/>
      <dgm:spPr/>
    </dgm:pt>
    <dgm:pt modelId="{821AF1AB-543F-4E1D-BFD9-DB60B6C1CFEE}" type="pres">
      <dgm:prSet presAssocID="{BF00021C-306F-4BFA-9A39-2547A9394A0D}" presName="composite1" presStyleCnt="0"/>
      <dgm:spPr/>
    </dgm:pt>
    <dgm:pt modelId="{B471870A-0B38-402B-9707-FDA88C0B1C7D}" type="pres">
      <dgm:prSet presAssocID="{BF00021C-306F-4BFA-9A39-2547A9394A0D}" presName="dummyNode1" presStyleLbl="node1" presStyleIdx="0" presStyleCnt="4"/>
      <dgm:spPr/>
    </dgm:pt>
    <dgm:pt modelId="{CC8C2A43-358A-4997-ADAC-FD0720618953}" type="pres">
      <dgm:prSet presAssocID="{BF00021C-306F-4BFA-9A39-2547A9394A0D}" presName="childNode1" presStyleLbl="bgAcc1" presStyleIdx="0" presStyleCnt="4" custScaleY="80061">
        <dgm:presLayoutVars>
          <dgm:bulletEnabled val="1"/>
        </dgm:presLayoutVars>
      </dgm:prSet>
      <dgm:spPr/>
    </dgm:pt>
    <dgm:pt modelId="{3DC2B106-2316-4F57-8560-E7EEC646DEA1}" type="pres">
      <dgm:prSet presAssocID="{BF00021C-306F-4BFA-9A39-2547A9394A0D}" presName="childNode1tx" presStyleLbl="bgAcc1" presStyleIdx="0" presStyleCnt="4">
        <dgm:presLayoutVars>
          <dgm:bulletEnabled val="1"/>
        </dgm:presLayoutVars>
      </dgm:prSet>
      <dgm:spPr/>
    </dgm:pt>
    <dgm:pt modelId="{BC719CD4-4B8F-48AD-B708-9A99298E549A}" type="pres">
      <dgm:prSet presAssocID="{BF00021C-306F-4BFA-9A39-2547A9394A0D}" presName="parentNode1" presStyleLbl="node1" presStyleIdx="0" presStyleCnt="4" custScaleX="142656" custScaleY="135901">
        <dgm:presLayoutVars>
          <dgm:chMax val="1"/>
          <dgm:bulletEnabled val="1"/>
        </dgm:presLayoutVars>
      </dgm:prSet>
      <dgm:spPr/>
    </dgm:pt>
    <dgm:pt modelId="{B7CD0A02-54D0-4EDD-8424-CB67811FF6E4}" type="pres">
      <dgm:prSet presAssocID="{BF00021C-306F-4BFA-9A39-2547A9394A0D}" presName="connSite1" presStyleCnt="0"/>
      <dgm:spPr/>
    </dgm:pt>
    <dgm:pt modelId="{F28E5954-9465-4BCD-A341-5155A9B08E9C}" type="pres">
      <dgm:prSet presAssocID="{8748D79B-A983-4F9C-A2ED-0EC42CEC02EF}" presName="Name9" presStyleLbl="sibTrans2D1" presStyleIdx="0" presStyleCnt="3"/>
      <dgm:spPr/>
    </dgm:pt>
    <dgm:pt modelId="{6E9F583D-AAB5-4883-B4F3-12A1F46E6D53}" type="pres">
      <dgm:prSet presAssocID="{E37797AC-1D34-4311-9F88-B0493BA93C37}" presName="composite2" presStyleCnt="0"/>
      <dgm:spPr/>
    </dgm:pt>
    <dgm:pt modelId="{FBC8AAF2-3D5C-469E-B736-C6B597FDCD33}" type="pres">
      <dgm:prSet presAssocID="{E37797AC-1D34-4311-9F88-B0493BA93C37}" presName="dummyNode2" presStyleLbl="node1" presStyleIdx="0" presStyleCnt="4"/>
      <dgm:spPr/>
    </dgm:pt>
    <dgm:pt modelId="{DD5EB73B-348C-4F9D-B4F7-DBBA2257D09A}" type="pres">
      <dgm:prSet presAssocID="{E37797AC-1D34-4311-9F88-B0493BA93C37}" presName="childNode2" presStyleLbl="bgAcc1" presStyleIdx="1" presStyleCnt="4" custScaleY="80061" custLinFactNeighborX="-1810" custLinFactNeighborY="3840">
        <dgm:presLayoutVars>
          <dgm:bulletEnabled val="1"/>
        </dgm:presLayoutVars>
      </dgm:prSet>
      <dgm:spPr/>
    </dgm:pt>
    <dgm:pt modelId="{1C1E7FD3-DDFA-4483-A982-3B22D731C2D0}" type="pres">
      <dgm:prSet presAssocID="{E37797AC-1D34-4311-9F88-B0493BA93C37}" presName="childNode2tx" presStyleLbl="bgAcc1" presStyleIdx="1" presStyleCnt="4">
        <dgm:presLayoutVars>
          <dgm:bulletEnabled val="1"/>
        </dgm:presLayoutVars>
      </dgm:prSet>
      <dgm:spPr/>
    </dgm:pt>
    <dgm:pt modelId="{7D250A86-594B-488C-886A-973546D91DE4}" type="pres">
      <dgm:prSet presAssocID="{E37797AC-1D34-4311-9F88-B0493BA93C37}" presName="parentNode2" presStyleLbl="node1" presStyleIdx="1" presStyleCnt="4" custScaleX="142656" custScaleY="135901">
        <dgm:presLayoutVars>
          <dgm:chMax val="0"/>
          <dgm:bulletEnabled val="1"/>
        </dgm:presLayoutVars>
      </dgm:prSet>
      <dgm:spPr/>
    </dgm:pt>
    <dgm:pt modelId="{9A65BD11-CA0D-45F0-A8B8-A343C6EA9677}" type="pres">
      <dgm:prSet presAssocID="{E37797AC-1D34-4311-9F88-B0493BA93C37}" presName="connSite2" presStyleCnt="0"/>
      <dgm:spPr/>
    </dgm:pt>
    <dgm:pt modelId="{6F7954C5-4420-4EC2-97A2-9C662575B52C}" type="pres">
      <dgm:prSet presAssocID="{0EB74CDE-A53F-4C49-8CD7-78B06BAA1361}" presName="Name18" presStyleLbl="sibTrans2D1" presStyleIdx="1" presStyleCnt="3"/>
      <dgm:spPr/>
    </dgm:pt>
    <dgm:pt modelId="{EC30FCA2-FA34-4511-896D-CD09FA96E5FE}" type="pres">
      <dgm:prSet presAssocID="{A2B999DF-93D9-44B2-82DC-905EBEA1E8DF}" presName="composite1" presStyleCnt="0"/>
      <dgm:spPr/>
    </dgm:pt>
    <dgm:pt modelId="{79CD1D93-F78E-4546-B52D-7D7076E14CBD}" type="pres">
      <dgm:prSet presAssocID="{A2B999DF-93D9-44B2-82DC-905EBEA1E8DF}" presName="dummyNode1" presStyleLbl="node1" presStyleIdx="1" presStyleCnt="4"/>
      <dgm:spPr/>
    </dgm:pt>
    <dgm:pt modelId="{9492F9C5-5679-4D37-9E75-0C9933B38804}" type="pres">
      <dgm:prSet presAssocID="{A2B999DF-93D9-44B2-82DC-905EBEA1E8DF}" presName="childNode1" presStyleLbl="bgAcc1" presStyleIdx="2" presStyleCnt="4" custScaleY="80061">
        <dgm:presLayoutVars>
          <dgm:bulletEnabled val="1"/>
        </dgm:presLayoutVars>
      </dgm:prSet>
      <dgm:spPr/>
    </dgm:pt>
    <dgm:pt modelId="{6028F49A-E707-4FD5-81C4-13552686B461}" type="pres">
      <dgm:prSet presAssocID="{A2B999DF-93D9-44B2-82DC-905EBEA1E8DF}" presName="childNode1tx" presStyleLbl="bgAcc1" presStyleIdx="2" presStyleCnt="4">
        <dgm:presLayoutVars>
          <dgm:bulletEnabled val="1"/>
        </dgm:presLayoutVars>
      </dgm:prSet>
      <dgm:spPr/>
    </dgm:pt>
    <dgm:pt modelId="{CDE4BDDD-38BE-48E0-BC3D-9168CFCFE8AB}" type="pres">
      <dgm:prSet presAssocID="{A2B999DF-93D9-44B2-82DC-905EBEA1E8DF}" presName="parentNode1" presStyleLbl="node1" presStyleIdx="2" presStyleCnt="4" custScaleX="142656" custScaleY="135901">
        <dgm:presLayoutVars>
          <dgm:chMax val="1"/>
          <dgm:bulletEnabled val="1"/>
        </dgm:presLayoutVars>
      </dgm:prSet>
      <dgm:spPr/>
    </dgm:pt>
    <dgm:pt modelId="{FD227D25-BEE0-4E30-9B8E-4331207904DD}" type="pres">
      <dgm:prSet presAssocID="{A2B999DF-93D9-44B2-82DC-905EBEA1E8DF}" presName="connSite1" presStyleCnt="0"/>
      <dgm:spPr/>
    </dgm:pt>
    <dgm:pt modelId="{D3B5090C-6958-466F-93FA-DDB02F8C161B}" type="pres">
      <dgm:prSet presAssocID="{4DE5330A-A5D0-465F-9271-9816DFA1A766}" presName="Name9" presStyleLbl="sibTrans2D1" presStyleIdx="2" presStyleCnt="3"/>
      <dgm:spPr/>
    </dgm:pt>
    <dgm:pt modelId="{8FC377B9-D2F1-41C1-BB3A-E05B25AFF398}" type="pres">
      <dgm:prSet presAssocID="{F2774DBB-55E4-4B1A-B3F0-10491C3403F6}" presName="composite2" presStyleCnt="0"/>
      <dgm:spPr/>
    </dgm:pt>
    <dgm:pt modelId="{5E1DD417-4669-4CF5-A8B2-A457C0DE81E4}" type="pres">
      <dgm:prSet presAssocID="{F2774DBB-55E4-4B1A-B3F0-10491C3403F6}" presName="dummyNode2" presStyleLbl="node1" presStyleIdx="2" presStyleCnt="4"/>
      <dgm:spPr/>
    </dgm:pt>
    <dgm:pt modelId="{4E6F0CD6-BDA4-489E-9C1A-0C25A24A0AC7}" type="pres">
      <dgm:prSet presAssocID="{F2774DBB-55E4-4B1A-B3F0-10491C3403F6}" presName="childNode2" presStyleLbl="bgAcc1" presStyleIdx="3" presStyleCnt="4" custScaleY="80061">
        <dgm:presLayoutVars>
          <dgm:bulletEnabled val="1"/>
        </dgm:presLayoutVars>
      </dgm:prSet>
      <dgm:spPr/>
    </dgm:pt>
    <dgm:pt modelId="{EF01B2FF-227F-465D-AF63-8D48E4DCE33F}" type="pres">
      <dgm:prSet presAssocID="{F2774DBB-55E4-4B1A-B3F0-10491C3403F6}" presName="childNode2tx" presStyleLbl="bgAcc1" presStyleIdx="3" presStyleCnt="4">
        <dgm:presLayoutVars>
          <dgm:bulletEnabled val="1"/>
        </dgm:presLayoutVars>
      </dgm:prSet>
      <dgm:spPr/>
    </dgm:pt>
    <dgm:pt modelId="{CEE0D624-ED32-4E60-ACFC-E56298DD543F}" type="pres">
      <dgm:prSet presAssocID="{F2774DBB-55E4-4B1A-B3F0-10491C3403F6}" presName="parentNode2" presStyleLbl="node1" presStyleIdx="3" presStyleCnt="4" custScaleX="142656" custScaleY="135901">
        <dgm:presLayoutVars>
          <dgm:chMax val="0"/>
          <dgm:bulletEnabled val="1"/>
        </dgm:presLayoutVars>
      </dgm:prSet>
      <dgm:spPr/>
    </dgm:pt>
    <dgm:pt modelId="{F7788C92-F36A-4179-AF55-9EEB843F3E9B}" type="pres">
      <dgm:prSet presAssocID="{F2774DBB-55E4-4B1A-B3F0-10491C3403F6}" presName="connSite2" presStyleCnt="0"/>
      <dgm:spPr/>
    </dgm:pt>
  </dgm:ptLst>
  <dgm:cxnLst>
    <dgm:cxn modelId="{BCDA4F04-5489-4E1F-8CE8-0497B4353D51}" type="presOf" srcId="{6A90829A-CED1-41AA-8D66-9A9E319A1538}" destId="{9492F9C5-5679-4D37-9E75-0C9933B38804}" srcOrd="0" destOrd="2" presId="urn:microsoft.com/office/officeart/2005/8/layout/hProcess4"/>
    <dgm:cxn modelId="{427D0B06-220C-4601-BB26-72E0414686EB}" type="presOf" srcId="{46B272D9-637C-4601-9486-3880AAABE4D4}" destId="{1C1E7FD3-DDFA-4483-A982-3B22D731C2D0}" srcOrd="1" destOrd="1" presId="urn:microsoft.com/office/officeart/2005/8/layout/hProcess4"/>
    <dgm:cxn modelId="{59D13A12-8D48-4360-B092-40CEBD8D8234}" srcId="{E37797AC-1D34-4311-9F88-B0493BA93C37}" destId="{8226C25E-81B6-41FF-9FF0-91954495CCEE}" srcOrd="0" destOrd="0" parTransId="{BE210D62-2F50-4C7A-8C5F-E43A5B4AA8EC}" sibTransId="{1AED0B91-199A-4614-ABB4-DE84B6A8E333}"/>
    <dgm:cxn modelId="{BB670A14-23E0-4EF5-B752-BB5393E757AF}" srcId="{A2B999DF-93D9-44B2-82DC-905EBEA1E8DF}" destId="{D08439DF-088E-4DE1-9BE8-B7A2AB8A97AA}" srcOrd="1" destOrd="0" parTransId="{C0536AA6-7639-4C54-9691-54100AF18FEB}" sibTransId="{98F4C40D-5B35-4D97-90A0-49FCADBBA6C8}"/>
    <dgm:cxn modelId="{3DEB3D1B-C996-453D-9FA9-CE146D0AF81D}" type="presOf" srcId="{D08439DF-088E-4DE1-9BE8-B7A2AB8A97AA}" destId="{6028F49A-E707-4FD5-81C4-13552686B461}" srcOrd="1" destOrd="1" presId="urn:microsoft.com/office/officeart/2005/8/layout/hProcess4"/>
    <dgm:cxn modelId="{65EE1921-1E57-455D-BD8D-0A9556F642E0}" type="presOf" srcId="{83E555EE-0BFC-40B3-B488-1C5090CCA1FC}" destId="{EF01B2FF-227F-465D-AF63-8D48E4DCE33F}" srcOrd="1" destOrd="2" presId="urn:microsoft.com/office/officeart/2005/8/layout/hProcess4"/>
    <dgm:cxn modelId="{D8A29B22-0DEF-428E-B33E-AA404B47E5FB}" type="presOf" srcId="{8AABC05D-3D10-4E74-B3A4-09DE3F1747AB}" destId="{3DC2B106-2316-4F57-8560-E7EEC646DEA1}" srcOrd="1" destOrd="0" presId="urn:microsoft.com/office/officeart/2005/8/layout/hProcess4"/>
    <dgm:cxn modelId="{EECF292D-E253-4A03-9AEF-0F1BCC8D36BF}" srcId="{EDF8A654-F815-4D21-A9B8-B1B955BFEC65}" destId="{F2774DBB-55E4-4B1A-B3F0-10491C3403F6}" srcOrd="3" destOrd="0" parTransId="{0DA933A8-C352-400F-9C9C-2B055443339A}" sibTransId="{A1E561D3-1737-4425-9A91-E94447A9E5D4}"/>
    <dgm:cxn modelId="{30C17B38-5410-4E82-B874-1E9BDF33653E}" type="presOf" srcId="{841BE4B8-2B3F-4C92-A059-EF888F776C71}" destId="{EF01B2FF-227F-465D-AF63-8D48E4DCE33F}" srcOrd="1" destOrd="0" presId="urn:microsoft.com/office/officeart/2005/8/layout/hProcess4"/>
    <dgm:cxn modelId="{BBC0613D-75BC-46A4-B8BF-27E601459C9E}" type="presOf" srcId="{A4881FD6-712E-43D3-BC35-B2DFA2A01DD7}" destId="{9492F9C5-5679-4D37-9E75-0C9933B38804}" srcOrd="0" destOrd="3" presId="urn:microsoft.com/office/officeart/2005/8/layout/hProcess4"/>
    <dgm:cxn modelId="{6AEFF93E-983A-40E1-A283-982A91CFEB09}" type="presOf" srcId="{4DE5330A-A5D0-465F-9271-9816DFA1A766}" destId="{D3B5090C-6958-466F-93FA-DDB02F8C161B}" srcOrd="0" destOrd="0" presId="urn:microsoft.com/office/officeart/2005/8/layout/hProcess4"/>
    <dgm:cxn modelId="{C5645C5F-AA2F-429E-BC17-4A03465A2D74}" type="presOf" srcId="{83E555EE-0BFC-40B3-B488-1C5090CCA1FC}" destId="{4E6F0CD6-BDA4-489E-9C1A-0C25A24A0AC7}" srcOrd="0" destOrd="2" presId="urn:microsoft.com/office/officeart/2005/8/layout/hProcess4"/>
    <dgm:cxn modelId="{3C9EB960-148D-444F-A94F-2C394C2B629A}" type="presOf" srcId="{0DD2C245-96C5-4E5B-A168-B2EE86E26A54}" destId="{EF01B2FF-227F-465D-AF63-8D48E4DCE33F}" srcOrd="1" destOrd="1" presId="urn:microsoft.com/office/officeart/2005/8/layout/hProcess4"/>
    <dgm:cxn modelId="{98656242-D1EA-454C-9F93-BB9986C1F3E6}" srcId="{A2B999DF-93D9-44B2-82DC-905EBEA1E8DF}" destId="{FDC60B8B-4212-41BC-91CB-7B4782052EE2}" srcOrd="0" destOrd="0" parTransId="{F369ADE9-2FFA-40F7-A7B1-FD12FEC6C33B}" sibTransId="{48F20130-2C9C-4377-BE5E-A7731FB4F0EA}"/>
    <dgm:cxn modelId="{96CAFB62-3EDE-4020-85CC-8D9919DE5C2C}" type="presOf" srcId="{0EB74CDE-A53F-4C49-8CD7-78B06BAA1361}" destId="{6F7954C5-4420-4EC2-97A2-9C662575B52C}" srcOrd="0" destOrd="0" presId="urn:microsoft.com/office/officeart/2005/8/layout/hProcess4"/>
    <dgm:cxn modelId="{8E380565-1D6F-4A9B-AED4-EB7E8A9232E2}" type="presOf" srcId="{809536D8-5A8E-4728-8049-2A8D537EAF8E}" destId="{CC8C2A43-358A-4997-ADAC-FD0720618953}" srcOrd="0" destOrd="2" presId="urn:microsoft.com/office/officeart/2005/8/layout/hProcess4"/>
    <dgm:cxn modelId="{690CDF65-1A79-431F-89C1-54B72C3F15E5}" type="presOf" srcId="{FDC60B8B-4212-41BC-91CB-7B4782052EE2}" destId="{6028F49A-E707-4FD5-81C4-13552686B461}" srcOrd="1" destOrd="0" presId="urn:microsoft.com/office/officeart/2005/8/layout/hProcess4"/>
    <dgm:cxn modelId="{F0DC4247-2478-4415-B43E-F46FAA41BF19}" srcId="{A2B999DF-93D9-44B2-82DC-905EBEA1E8DF}" destId="{6A90829A-CED1-41AA-8D66-9A9E319A1538}" srcOrd="2" destOrd="0" parTransId="{62C43740-58D3-4253-9E88-7EA26ED0A2B8}" sibTransId="{BB341F30-5175-4A63-AFB1-F0AB4ADCFE03}"/>
    <dgm:cxn modelId="{96D36D68-B84A-4553-8066-A8B422E36C4F}" type="presOf" srcId="{8748D79B-A983-4F9C-A2ED-0EC42CEC02EF}" destId="{F28E5954-9465-4BCD-A341-5155A9B08E9C}" srcOrd="0" destOrd="0" presId="urn:microsoft.com/office/officeart/2005/8/layout/hProcess4"/>
    <dgm:cxn modelId="{548D456B-A0E2-4B08-AEBA-A83CEF871774}" type="presOf" srcId="{8AABC05D-3D10-4E74-B3A4-09DE3F1747AB}" destId="{CC8C2A43-358A-4997-ADAC-FD0720618953}" srcOrd="0" destOrd="0" presId="urn:microsoft.com/office/officeart/2005/8/layout/hProcess4"/>
    <dgm:cxn modelId="{73BD534C-DA60-47C7-A671-F60841FCBB53}" type="presOf" srcId="{F2774DBB-55E4-4B1A-B3F0-10491C3403F6}" destId="{CEE0D624-ED32-4E60-ACFC-E56298DD543F}" srcOrd="0" destOrd="0" presId="urn:microsoft.com/office/officeart/2005/8/layout/hProcess4"/>
    <dgm:cxn modelId="{3C30394E-E27B-491C-94D6-22491178FE64}" type="presOf" srcId="{0DD2C245-96C5-4E5B-A168-B2EE86E26A54}" destId="{4E6F0CD6-BDA4-489E-9C1A-0C25A24A0AC7}" srcOrd="0" destOrd="1" presId="urn:microsoft.com/office/officeart/2005/8/layout/hProcess4"/>
    <dgm:cxn modelId="{6228D671-6E03-4644-8718-4C08C86B0C46}" type="presOf" srcId="{B1EB9864-CFD6-4115-93BE-742BC7A99911}" destId="{CC8C2A43-358A-4997-ADAC-FD0720618953}" srcOrd="0" destOrd="1" presId="urn:microsoft.com/office/officeart/2005/8/layout/hProcess4"/>
    <dgm:cxn modelId="{FA630D56-4848-4097-9150-86D18AC28274}" type="presOf" srcId="{EDF8A654-F815-4D21-A9B8-B1B955BFEC65}" destId="{8861A2B4-F966-49DE-BCCE-2FA82CA8D797}" srcOrd="0" destOrd="0" presId="urn:microsoft.com/office/officeart/2005/8/layout/hProcess4"/>
    <dgm:cxn modelId="{6FC4277A-3D7A-4845-AA7D-0ADE61173DA9}" type="presOf" srcId="{8226C25E-81B6-41FF-9FF0-91954495CCEE}" destId="{1C1E7FD3-DDFA-4483-A982-3B22D731C2D0}" srcOrd="1" destOrd="0" presId="urn:microsoft.com/office/officeart/2005/8/layout/hProcess4"/>
    <dgm:cxn modelId="{DE1F367B-E475-4F6B-800A-A112D829BFA4}" type="presOf" srcId="{D08439DF-088E-4DE1-9BE8-B7A2AB8A97AA}" destId="{9492F9C5-5679-4D37-9E75-0C9933B38804}" srcOrd="0" destOrd="1" presId="urn:microsoft.com/office/officeart/2005/8/layout/hProcess4"/>
    <dgm:cxn modelId="{D900EF89-0B3C-4D94-A2B6-940F19BFFE45}" srcId="{F2774DBB-55E4-4B1A-B3F0-10491C3403F6}" destId="{841BE4B8-2B3F-4C92-A059-EF888F776C71}" srcOrd="0" destOrd="0" parTransId="{579F4F24-2E2A-4D62-83B9-FCF149247D6F}" sibTransId="{D7277B22-46A4-40B2-A629-6C41FB56C70F}"/>
    <dgm:cxn modelId="{7F4D9B8E-EB73-4B59-AE17-57A67F53151D}" type="presOf" srcId="{BF00021C-306F-4BFA-9A39-2547A9394A0D}" destId="{BC719CD4-4B8F-48AD-B708-9A99298E549A}" srcOrd="0" destOrd="0" presId="urn:microsoft.com/office/officeart/2005/8/layout/hProcess4"/>
    <dgm:cxn modelId="{C0C5C294-DCD0-4BA5-8DED-04BC41C9AE1E}" type="presOf" srcId="{809536D8-5A8E-4728-8049-2A8D537EAF8E}" destId="{3DC2B106-2316-4F57-8560-E7EEC646DEA1}" srcOrd="1" destOrd="2" presId="urn:microsoft.com/office/officeart/2005/8/layout/hProcess4"/>
    <dgm:cxn modelId="{3754D299-9399-4BE5-AC3A-2C5BEFFD457C}" srcId="{BF00021C-306F-4BFA-9A39-2547A9394A0D}" destId="{8AABC05D-3D10-4E74-B3A4-09DE3F1747AB}" srcOrd="0" destOrd="0" parTransId="{171431AB-EA4E-4FCE-B367-82E76712421D}" sibTransId="{82E4E61A-C4B8-4B0D-976C-1222354C4EA1}"/>
    <dgm:cxn modelId="{86C377A5-A08A-4887-AA62-EA26CF84A276}" srcId="{EDF8A654-F815-4D21-A9B8-B1B955BFEC65}" destId="{E37797AC-1D34-4311-9F88-B0493BA93C37}" srcOrd="1" destOrd="0" parTransId="{C577A214-54B9-4E09-9C8E-35290CE67734}" sibTransId="{0EB74CDE-A53F-4C49-8CD7-78B06BAA1361}"/>
    <dgm:cxn modelId="{418089AD-6597-42F5-85F1-F41465A7CA66}" srcId="{A2B999DF-93D9-44B2-82DC-905EBEA1E8DF}" destId="{A4881FD6-712E-43D3-BC35-B2DFA2A01DD7}" srcOrd="3" destOrd="0" parTransId="{93978BB8-583C-4F42-8BB9-B1E04CE0CCA2}" sibTransId="{160148A8-D139-4D40-97EA-FD07F329A695}"/>
    <dgm:cxn modelId="{91EEB9AD-7D55-4ABF-A987-D3D724DF4513}" srcId="{E37797AC-1D34-4311-9F88-B0493BA93C37}" destId="{46B272D9-637C-4601-9486-3880AAABE4D4}" srcOrd="1" destOrd="0" parTransId="{E6983D1C-AF14-4262-A944-14902724C4B0}" sibTransId="{8D28D023-6489-4C3B-B8BD-A386C4F607F3}"/>
    <dgm:cxn modelId="{93A9ACB4-637E-43FA-998F-00EF2AEAD1E0}" type="presOf" srcId="{46B272D9-637C-4601-9486-3880AAABE4D4}" destId="{DD5EB73B-348C-4F9D-B4F7-DBBA2257D09A}" srcOrd="0" destOrd="1" presId="urn:microsoft.com/office/officeart/2005/8/layout/hProcess4"/>
    <dgm:cxn modelId="{7EBAC0B7-BB6D-406E-A043-8551C585827D}" type="presOf" srcId="{B1EB9864-CFD6-4115-93BE-742BC7A99911}" destId="{3DC2B106-2316-4F57-8560-E7EEC646DEA1}" srcOrd="1" destOrd="1" presId="urn:microsoft.com/office/officeart/2005/8/layout/hProcess4"/>
    <dgm:cxn modelId="{750304B8-F60F-48BC-873F-3F1BD588B757}" type="presOf" srcId="{841BE4B8-2B3F-4C92-A059-EF888F776C71}" destId="{4E6F0CD6-BDA4-489E-9C1A-0C25A24A0AC7}" srcOrd="0" destOrd="0" presId="urn:microsoft.com/office/officeart/2005/8/layout/hProcess4"/>
    <dgm:cxn modelId="{547760BA-85E2-4161-94A0-617DF7597F18}" srcId="{F2774DBB-55E4-4B1A-B3F0-10491C3403F6}" destId="{83E555EE-0BFC-40B3-B488-1C5090CCA1FC}" srcOrd="2" destOrd="0" parTransId="{B749F48B-0765-4748-AB7D-A9A2D092702D}" sibTransId="{2C75CE63-D8FB-49A2-A830-462265733040}"/>
    <dgm:cxn modelId="{CFE641BE-A199-4FC4-9C8D-1EBDA39EE36E}" srcId="{BF00021C-306F-4BFA-9A39-2547A9394A0D}" destId="{809536D8-5A8E-4728-8049-2A8D537EAF8E}" srcOrd="2" destOrd="0" parTransId="{FA0E1BE5-85D6-497C-B52E-A1BBBC1900B5}" sibTransId="{A4CDC87F-1F1C-437E-8B6C-3F66DC299D14}"/>
    <dgm:cxn modelId="{D1C581C1-909A-4732-98EC-2F6979DF4C6E}" srcId="{EDF8A654-F815-4D21-A9B8-B1B955BFEC65}" destId="{BF00021C-306F-4BFA-9A39-2547A9394A0D}" srcOrd="0" destOrd="0" parTransId="{4A9263C3-1B68-4AF7-B241-C128831A2134}" sibTransId="{8748D79B-A983-4F9C-A2ED-0EC42CEC02EF}"/>
    <dgm:cxn modelId="{898540CB-9ED0-4877-ADD8-FC0E5F3CAF61}" type="presOf" srcId="{FDC60B8B-4212-41BC-91CB-7B4782052EE2}" destId="{9492F9C5-5679-4D37-9E75-0C9933B38804}" srcOrd="0" destOrd="0" presId="urn:microsoft.com/office/officeart/2005/8/layout/hProcess4"/>
    <dgm:cxn modelId="{9F5EFCD0-8900-4300-B1A0-81F56F4684DA}" srcId="{F2774DBB-55E4-4B1A-B3F0-10491C3403F6}" destId="{0DD2C245-96C5-4E5B-A168-B2EE86E26A54}" srcOrd="1" destOrd="0" parTransId="{D823E142-2865-4C0D-8D14-B9544CF14754}" sibTransId="{CB44E5B3-16EB-4672-AF78-E9AD25A3D195}"/>
    <dgm:cxn modelId="{5F3444D6-9752-4AFB-8980-A93FEAA33DC5}" type="presOf" srcId="{A4881FD6-712E-43D3-BC35-B2DFA2A01DD7}" destId="{6028F49A-E707-4FD5-81C4-13552686B461}" srcOrd="1" destOrd="3" presId="urn:microsoft.com/office/officeart/2005/8/layout/hProcess4"/>
    <dgm:cxn modelId="{BF09E8E6-4784-4843-A7A1-ECB72067919E}" srcId="{EDF8A654-F815-4D21-A9B8-B1B955BFEC65}" destId="{A2B999DF-93D9-44B2-82DC-905EBEA1E8DF}" srcOrd="2" destOrd="0" parTransId="{7DB3A6E8-BD9F-4C4F-B57B-5686D8D7DDF6}" sibTransId="{4DE5330A-A5D0-465F-9271-9816DFA1A766}"/>
    <dgm:cxn modelId="{21629DE8-5CD1-4F04-8EB7-8132A9D3A2ED}" type="presOf" srcId="{8226C25E-81B6-41FF-9FF0-91954495CCEE}" destId="{DD5EB73B-348C-4F9D-B4F7-DBBA2257D09A}" srcOrd="0" destOrd="0" presId="urn:microsoft.com/office/officeart/2005/8/layout/hProcess4"/>
    <dgm:cxn modelId="{9554B6EB-7180-41D1-9DD8-6866902B7866}" type="presOf" srcId="{6A90829A-CED1-41AA-8D66-9A9E319A1538}" destId="{6028F49A-E707-4FD5-81C4-13552686B461}" srcOrd="1" destOrd="2" presId="urn:microsoft.com/office/officeart/2005/8/layout/hProcess4"/>
    <dgm:cxn modelId="{1DC656EC-24D0-4F8C-9244-DE021A520EBB}" type="presOf" srcId="{A2B999DF-93D9-44B2-82DC-905EBEA1E8DF}" destId="{CDE4BDDD-38BE-48E0-BC3D-9168CFCFE8AB}" srcOrd="0" destOrd="0" presId="urn:microsoft.com/office/officeart/2005/8/layout/hProcess4"/>
    <dgm:cxn modelId="{357BB8F0-BBF6-419C-908E-821664C4302F}" srcId="{BF00021C-306F-4BFA-9A39-2547A9394A0D}" destId="{B1EB9864-CFD6-4115-93BE-742BC7A99911}" srcOrd="1" destOrd="0" parTransId="{0A7E334B-962F-4879-85C6-A1D7F8EC5B23}" sibTransId="{CE6B7988-3B3F-4939-B909-01ACE340FC75}"/>
    <dgm:cxn modelId="{D0FD36FC-A307-4D59-BE13-ABEF2D563492}" type="presOf" srcId="{E37797AC-1D34-4311-9F88-B0493BA93C37}" destId="{7D250A86-594B-488C-886A-973546D91DE4}" srcOrd="0" destOrd="0" presId="urn:microsoft.com/office/officeart/2005/8/layout/hProcess4"/>
    <dgm:cxn modelId="{59E31E22-C11E-423E-9D17-6DF13546381B}" type="presParOf" srcId="{8861A2B4-F966-49DE-BCCE-2FA82CA8D797}" destId="{76AE971A-1D46-4CEC-B483-F125D45F2179}" srcOrd="0" destOrd="0" presId="urn:microsoft.com/office/officeart/2005/8/layout/hProcess4"/>
    <dgm:cxn modelId="{295FDB1B-5EBD-4B63-9CB7-AE7521401628}" type="presParOf" srcId="{8861A2B4-F966-49DE-BCCE-2FA82CA8D797}" destId="{65BE8523-8A7E-4EAB-B480-5A679EFB71D0}" srcOrd="1" destOrd="0" presId="urn:microsoft.com/office/officeart/2005/8/layout/hProcess4"/>
    <dgm:cxn modelId="{EFE79FE4-CA87-4EEA-A278-EE01E001CA3A}" type="presParOf" srcId="{8861A2B4-F966-49DE-BCCE-2FA82CA8D797}" destId="{B1B5F6F5-88C9-44DE-A5AA-8C65811DA8E6}" srcOrd="2" destOrd="0" presId="urn:microsoft.com/office/officeart/2005/8/layout/hProcess4"/>
    <dgm:cxn modelId="{2ADED40A-372A-4833-8CAD-EA11DF215FD7}" type="presParOf" srcId="{B1B5F6F5-88C9-44DE-A5AA-8C65811DA8E6}" destId="{821AF1AB-543F-4E1D-BFD9-DB60B6C1CFEE}" srcOrd="0" destOrd="0" presId="urn:microsoft.com/office/officeart/2005/8/layout/hProcess4"/>
    <dgm:cxn modelId="{9189D5EA-396F-46DE-9C7E-F543FE3B0795}" type="presParOf" srcId="{821AF1AB-543F-4E1D-BFD9-DB60B6C1CFEE}" destId="{B471870A-0B38-402B-9707-FDA88C0B1C7D}" srcOrd="0" destOrd="0" presId="urn:microsoft.com/office/officeart/2005/8/layout/hProcess4"/>
    <dgm:cxn modelId="{24F56732-6B53-4FDF-9782-08F84A31D6F5}" type="presParOf" srcId="{821AF1AB-543F-4E1D-BFD9-DB60B6C1CFEE}" destId="{CC8C2A43-358A-4997-ADAC-FD0720618953}" srcOrd="1" destOrd="0" presId="urn:microsoft.com/office/officeart/2005/8/layout/hProcess4"/>
    <dgm:cxn modelId="{632B5A9D-78E3-4985-91ED-EB3C17E68407}" type="presParOf" srcId="{821AF1AB-543F-4E1D-BFD9-DB60B6C1CFEE}" destId="{3DC2B106-2316-4F57-8560-E7EEC646DEA1}" srcOrd="2" destOrd="0" presId="urn:microsoft.com/office/officeart/2005/8/layout/hProcess4"/>
    <dgm:cxn modelId="{54BF6220-0617-48F7-B3D0-C6C0183D22F0}" type="presParOf" srcId="{821AF1AB-543F-4E1D-BFD9-DB60B6C1CFEE}" destId="{BC719CD4-4B8F-48AD-B708-9A99298E549A}" srcOrd="3" destOrd="0" presId="urn:microsoft.com/office/officeart/2005/8/layout/hProcess4"/>
    <dgm:cxn modelId="{74D215C2-7774-4836-9400-3E9B724D3A5B}" type="presParOf" srcId="{821AF1AB-543F-4E1D-BFD9-DB60B6C1CFEE}" destId="{B7CD0A02-54D0-4EDD-8424-CB67811FF6E4}" srcOrd="4" destOrd="0" presId="urn:microsoft.com/office/officeart/2005/8/layout/hProcess4"/>
    <dgm:cxn modelId="{AF3AD1BB-A0A2-471D-8E48-E11CAE6EE59E}" type="presParOf" srcId="{B1B5F6F5-88C9-44DE-A5AA-8C65811DA8E6}" destId="{F28E5954-9465-4BCD-A341-5155A9B08E9C}" srcOrd="1" destOrd="0" presId="urn:microsoft.com/office/officeart/2005/8/layout/hProcess4"/>
    <dgm:cxn modelId="{53272F0B-8C12-4175-8193-AB8CE171129A}" type="presParOf" srcId="{B1B5F6F5-88C9-44DE-A5AA-8C65811DA8E6}" destId="{6E9F583D-AAB5-4883-B4F3-12A1F46E6D53}" srcOrd="2" destOrd="0" presId="urn:microsoft.com/office/officeart/2005/8/layout/hProcess4"/>
    <dgm:cxn modelId="{51CD45B6-EB2A-4302-9A37-4D2773B165AD}" type="presParOf" srcId="{6E9F583D-AAB5-4883-B4F3-12A1F46E6D53}" destId="{FBC8AAF2-3D5C-469E-B736-C6B597FDCD33}" srcOrd="0" destOrd="0" presId="urn:microsoft.com/office/officeart/2005/8/layout/hProcess4"/>
    <dgm:cxn modelId="{2E9433C4-D452-4557-A1F8-0ABA2FE6A510}" type="presParOf" srcId="{6E9F583D-AAB5-4883-B4F3-12A1F46E6D53}" destId="{DD5EB73B-348C-4F9D-B4F7-DBBA2257D09A}" srcOrd="1" destOrd="0" presId="urn:microsoft.com/office/officeart/2005/8/layout/hProcess4"/>
    <dgm:cxn modelId="{21012F26-329B-41D6-BD40-C7649AFAA4E3}" type="presParOf" srcId="{6E9F583D-AAB5-4883-B4F3-12A1F46E6D53}" destId="{1C1E7FD3-DDFA-4483-A982-3B22D731C2D0}" srcOrd="2" destOrd="0" presId="urn:microsoft.com/office/officeart/2005/8/layout/hProcess4"/>
    <dgm:cxn modelId="{A8270E16-5957-4017-A96C-45FC2C548F04}" type="presParOf" srcId="{6E9F583D-AAB5-4883-B4F3-12A1F46E6D53}" destId="{7D250A86-594B-488C-886A-973546D91DE4}" srcOrd="3" destOrd="0" presId="urn:microsoft.com/office/officeart/2005/8/layout/hProcess4"/>
    <dgm:cxn modelId="{9AD68E46-93D2-4B12-82D8-78E0CE622AA5}" type="presParOf" srcId="{6E9F583D-AAB5-4883-B4F3-12A1F46E6D53}" destId="{9A65BD11-CA0D-45F0-A8B8-A343C6EA9677}" srcOrd="4" destOrd="0" presId="urn:microsoft.com/office/officeart/2005/8/layout/hProcess4"/>
    <dgm:cxn modelId="{6C5278DC-D4E7-4E31-A577-6D4722935D38}" type="presParOf" srcId="{B1B5F6F5-88C9-44DE-A5AA-8C65811DA8E6}" destId="{6F7954C5-4420-4EC2-97A2-9C662575B52C}" srcOrd="3" destOrd="0" presId="urn:microsoft.com/office/officeart/2005/8/layout/hProcess4"/>
    <dgm:cxn modelId="{EDEAA2E9-C4B9-4925-9447-B950C8D48D11}" type="presParOf" srcId="{B1B5F6F5-88C9-44DE-A5AA-8C65811DA8E6}" destId="{EC30FCA2-FA34-4511-896D-CD09FA96E5FE}" srcOrd="4" destOrd="0" presId="urn:microsoft.com/office/officeart/2005/8/layout/hProcess4"/>
    <dgm:cxn modelId="{DE621E94-516C-44C2-8C5C-8E52D431821C}" type="presParOf" srcId="{EC30FCA2-FA34-4511-896D-CD09FA96E5FE}" destId="{79CD1D93-F78E-4546-B52D-7D7076E14CBD}" srcOrd="0" destOrd="0" presId="urn:microsoft.com/office/officeart/2005/8/layout/hProcess4"/>
    <dgm:cxn modelId="{824C7897-2BD8-4246-95D3-B9017D163D0F}" type="presParOf" srcId="{EC30FCA2-FA34-4511-896D-CD09FA96E5FE}" destId="{9492F9C5-5679-4D37-9E75-0C9933B38804}" srcOrd="1" destOrd="0" presId="urn:microsoft.com/office/officeart/2005/8/layout/hProcess4"/>
    <dgm:cxn modelId="{9E1AF51F-46D9-49B6-B6A6-9D7F104194FD}" type="presParOf" srcId="{EC30FCA2-FA34-4511-896D-CD09FA96E5FE}" destId="{6028F49A-E707-4FD5-81C4-13552686B461}" srcOrd="2" destOrd="0" presId="urn:microsoft.com/office/officeart/2005/8/layout/hProcess4"/>
    <dgm:cxn modelId="{A300F51E-BB19-40FE-B46F-5CD84AD07285}" type="presParOf" srcId="{EC30FCA2-FA34-4511-896D-CD09FA96E5FE}" destId="{CDE4BDDD-38BE-48E0-BC3D-9168CFCFE8AB}" srcOrd="3" destOrd="0" presId="urn:microsoft.com/office/officeart/2005/8/layout/hProcess4"/>
    <dgm:cxn modelId="{353C90EB-81E8-4842-A513-3B7D5E5E524C}" type="presParOf" srcId="{EC30FCA2-FA34-4511-896D-CD09FA96E5FE}" destId="{FD227D25-BEE0-4E30-9B8E-4331207904DD}" srcOrd="4" destOrd="0" presId="urn:microsoft.com/office/officeart/2005/8/layout/hProcess4"/>
    <dgm:cxn modelId="{E4DF9531-30D5-4779-9684-B7D78EDB43F2}" type="presParOf" srcId="{B1B5F6F5-88C9-44DE-A5AA-8C65811DA8E6}" destId="{D3B5090C-6958-466F-93FA-DDB02F8C161B}" srcOrd="5" destOrd="0" presId="urn:microsoft.com/office/officeart/2005/8/layout/hProcess4"/>
    <dgm:cxn modelId="{0FBC936A-1339-4665-B0D6-AAE3BD97236B}" type="presParOf" srcId="{B1B5F6F5-88C9-44DE-A5AA-8C65811DA8E6}" destId="{8FC377B9-D2F1-41C1-BB3A-E05B25AFF398}" srcOrd="6" destOrd="0" presId="urn:microsoft.com/office/officeart/2005/8/layout/hProcess4"/>
    <dgm:cxn modelId="{FBD15ED4-0149-43FA-973B-A7A68D34D6D5}" type="presParOf" srcId="{8FC377B9-D2F1-41C1-BB3A-E05B25AFF398}" destId="{5E1DD417-4669-4CF5-A8B2-A457C0DE81E4}" srcOrd="0" destOrd="0" presId="urn:microsoft.com/office/officeart/2005/8/layout/hProcess4"/>
    <dgm:cxn modelId="{EE9389BC-CD8C-42BA-8B40-5D4A89AC12A9}" type="presParOf" srcId="{8FC377B9-D2F1-41C1-BB3A-E05B25AFF398}" destId="{4E6F0CD6-BDA4-489E-9C1A-0C25A24A0AC7}" srcOrd="1" destOrd="0" presId="urn:microsoft.com/office/officeart/2005/8/layout/hProcess4"/>
    <dgm:cxn modelId="{ACDD55AD-A459-4E27-8E15-8A9415478560}" type="presParOf" srcId="{8FC377B9-D2F1-41C1-BB3A-E05B25AFF398}" destId="{EF01B2FF-227F-465D-AF63-8D48E4DCE33F}" srcOrd="2" destOrd="0" presId="urn:microsoft.com/office/officeart/2005/8/layout/hProcess4"/>
    <dgm:cxn modelId="{A999F320-CCDF-4509-9D78-D3C7724648B6}" type="presParOf" srcId="{8FC377B9-D2F1-41C1-BB3A-E05B25AFF398}" destId="{CEE0D624-ED32-4E60-ACFC-E56298DD543F}" srcOrd="3" destOrd="0" presId="urn:microsoft.com/office/officeart/2005/8/layout/hProcess4"/>
    <dgm:cxn modelId="{93B6502D-6330-4ED7-A611-7EB691D8A1FF}" type="presParOf" srcId="{8FC377B9-D2F1-41C1-BB3A-E05B25AFF398}" destId="{F7788C92-F36A-4179-AF55-9EEB843F3E9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0D83E-255C-42BA-8659-F8CF3636C0E6}">
      <dsp:nvSpPr>
        <dsp:cNvPr id="0" name=""/>
        <dsp:cNvSpPr/>
      </dsp:nvSpPr>
      <dsp:spPr>
        <a:xfrm>
          <a:off x="4752"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61C46F-F728-4F40-80B2-3A0E3F4C986D}">
      <dsp:nvSpPr>
        <dsp:cNvPr id="0" name=""/>
        <dsp:cNvSpPr/>
      </dsp:nvSpPr>
      <dsp:spPr>
        <a:xfrm>
          <a:off x="601255"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ZM" sz="2100" kern="1200"/>
            <a:t>Engagement</a:t>
          </a:r>
          <a:endParaRPr lang="en-UG" sz="2100" kern="1200"/>
        </a:p>
      </dsp:txBody>
      <dsp:txXfrm>
        <a:off x="626544" y="1153897"/>
        <a:ext cx="1838348" cy="812860"/>
      </dsp:txXfrm>
    </dsp:sp>
    <dsp:sp modelId="{7AA4202B-9090-4D82-B38F-25669D1FDDDC}">
      <dsp:nvSpPr>
        <dsp:cNvPr id="0" name=""/>
        <dsp:cNvSpPr/>
      </dsp:nvSpPr>
      <dsp:spPr>
        <a:xfrm>
          <a:off x="2559774"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94702A-BEEA-481D-A6E4-16D1952A07E8}">
      <dsp:nvSpPr>
        <dsp:cNvPr id="0" name=""/>
        <dsp:cNvSpPr/>
      </dsp:nvSpPr>
      <dsp:spPr>
        <a:xfrm>
          <a:off x="3156277"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ZM" sz="2100" kern="1200"/>
            <a:t>Discovery</a:t>
          </a:r>
          <a:endParaRPr lang="en-UG" sz="2100" kern="1200"/>
        </a:p>
      </dsp:txBody>
      <dsp:txXfrm>
        <a:off x="3181566" y="1153897"/>
        <a:ext cx="1838348" cy="812860"/>
      </dsp:txXfrm>
    </dsp:sp>
    <dsp:sp modelId="{5EFBF043-BFD6-4BB0-83B9-F91BC6280487}">
      <dsp:nvSpPr>
        <dsp:cNvPr id="0" name=""/>
        <dsp:cNvSpPr/>
      </dsp:nvSpPr>
      <dsp:spPr>
        <a:xfrm>
          <a:off x="5114796"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51FD70-FD3C-4990-85CB-1201945E1450}">
      <dsp:nvSpPr>
        <dsp:cNvPr id="0" name=""/>
        <dsp:cNvSpPr/>
      </dsp:nvSpPr>
      <dsp:spPr>
        <a:xfrm>
          <a:off x="5711299"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Migration</a:t>
          </a:r>
          <a:endParaRPr lang="en-UG" sz="2100" kern="1200"/>
        </a:p>
      </dsp:txBody>
      <dsp:txXfrm>
        <a:off x="5736588" y="1153897"/>
        <a:ext cx="1838348" cy="812860"/>
      </dsp:txXfrm>
    </dsp:sp>
    <dsp:sp modelId="{EED490E9-EFDC-4E53-9A97-7650406AE68B}">
      <dsp:nvSpPr>
        <dsp:cNvPr id="0" name=""/>
        <dsp:cNvSpPr/>
      </dsp:nvSpPr>
      <dsp:spPr>
        <a:xfrm>
          <a:off x="7669818"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FE4A5-1192-4959-9655-003CC029AD26}">
      <dsp:nvSpPr>
        <dsp:cNvPr id="0" name=""/>
        <dsp:cNvSpPr/>
      </dsp:nvSpPr>
      <dsp:spPr>
        <a:xfrm>
          <a:off x="8266321"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ZM" sz="2100" kern="1200"/>
            <a:t>Hand-off</a:t>
          </a:r>
          <a:endParaRPr lang="en-UG" sz="2100" kern="1200"/>
        </a:p>
      </dsp:txBody>
      <dsp:txXfrm>
        <a:off x="8291610" y="1153897"/>
        <a:ext cx="1838348" cy="812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C2A43-358A-4997-ADAC-FD0720618953}">
      <dsp:nvSpPr>
        <dsp:cNvPr id="0" name=""/>
        <dsp:cNvSpPr/>
      </dsp:nvSpPr>
      <dsp:spPr>
        <a:xfrm>
          <a:off x="493" y="1436593"/>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Communication</a:t>
          </a:r>
          <a:endParaRPr lang="en-UG" sz="1200" kern="1200"/>
        </a:p>
        <a:p>
          <a:pPr marL="114300" lvl="1" indent="-114300" algn="l" defTabSz="533400">
            <a:lnSpc>
              <a:spcPct val="90000"/>
            </a:lnSpc>
            <a:spcBef>
              <a:spcPct val="0"/>
            </a:spcBef>
            <a:spcAft>
              <a:spcPct val="15000"/>
            </a:spcAft>
            <a:buChar char="•"/>
          </a:pPr>
          <a:r>
            <a:rPr lang="en-ZM" sz="1200" kern="1200"/>
            <a:t>Scheduling</a:t>
          </a:r>
          <a:endParaRPr lang="en-UG" sz="1200" kern="1200"/>
        </a:p>
        <a:p>
          <a:pPr marL="114300" lvl="1" indent="-114300" algn="l" defTabSz="533400">
            <a:lnSpc>
              <a:spcPct val="90000"/>
            </a:lnSpc>
            <a:spcBef>
              <a:spcPct val="0"/>
            </a:spcBef>
            <a:spcAft>
              <a:spcPct val="15000"/>
            </a:spcAft>
            <a:buChar char="•"/>
          </a:pPr>
          <a:r>
            <a:rPr lang="en-ZM" sz="1200" kern="1200"/>
            <a:t>Data Request</a:t>
          </a:r>
          <a:endParaRPr lang="en-UG" sz="1200" kern="1200"/>
        </a:p>
      </dsp:txBody>
      <dsp:txXfrm>
        <a:off x="26324" y="1462424"/>
        <a:ext cx="1648167" cy="830269"/>
      </dsp:txXfrm>
    </dsp:sp>
    <dsp:sp modelId="{F28E5954-9465-4BCD-A341-5155A9B08E9C}">
      <dsp:nvSpPr>
        <dsp:cNvPr id="0" name=""/>
        <dsp:cNvSpPr/>
      </dsp:nvSpPr>
      <dsp:spPr>
        <a:xfrm>
          <a:off x="929202" y="1445497"/>
          <a:ext cx="2311427" cy="2311427"/>
        </a:xfrm>
        <a:prstGeom prst="leftCircularArrow">
          <a:avLst>
            <a:gd name="adj1" fmla="val 3129"/>
            <a:gd name="adj2" fmla="val 384804"/>
            <a:gd name="adj3" fmla="val 2255441"/>
            <a:gd name="adj4" fmla="val 9119615"/>
            <a:gd name="adj5" fmla="val 3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719CD4-4B8F-48AD-B708-9A99298E549A}">
      <dsp:nvSpPr>
        <dsp:cNvPr id="0" name=""/>
        <dsp:cNvSpPr/>
      </dsp:nvSpPr>
      <dsp:spPr>
        <a:xfrm>
          <a:off x="55976" y="2290538"/>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ZM" sz="2500" kern="1200"/>
            <a:t>Engagement</a:t>
          </a:r>
          <a:endParaRPr lang="en-UG" sz="2500" kern="1200"/>
        </a:p>
      </dsp:txBody>
      <dsp:txXfrm>
        <a:off x="79893" y="2314455"/>
        <a:ext cx="2107639" cy="768738"/>
      </dsp:txXfrm>
    </dsp:sp>
    <dsp:sp modelId="{DD5EB73B-348C-4F9D-B4F7-DBBA2257D09A}">
      <dsp:nvSpPr>
        <dsp:cNvPr id="0" name=""/>
        <dsp:cNvSpPr/>
      </dsp:nvSpPr>
      <dsp:spPr>
        <a:xfrm>
          <a:off x="2525060" y="1598287"/>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Information Gathering</a:t>
          </a:r>
          <a:endParaRPr lang="en-UG" sz="1200" kern="1200"/>
        </a:p>
        <a:p>
          <a:pPr marL="114300" lvl="1" indent="-114300" algn="l" defTabSz="533400">
            <a:lnSpc>
              <a:spcPct val="90000"/>
            </a:lnSpc>
            <a:spcBef>
              <a:spcPct val="0"/>
            </a:spcBef>
            <a:spcAft>
              <a:spcPct val="15000"/>
            </a:spcAft>
            <a:buChar char="•"/>
          </a:pPr>
          <a:r>
            <a:rPr lang="en-ZM" sz="1200" kern="1200"/>
            <a:t>Interviews</a:t>
          </a:r>
          <a:endParaRPr lang="en-UG" sz="1200" kern="1200"/>
        </a:p>
      </dsp:txBody>
      <dsp:txXfrm>
        <a:off x="2550891" y="1864645"/>
        <a:ext cx="1648167" cy="830269"/>
      </dsp:txXfrm>
    </dsp:sp>
    <dsp:sp modelId="{6F7954C5-4420-4EC2-97A2-9C662575B52C}">
      <dsp:nvSpPr>
        <dsp:cNvPr id="0" name=""/>
        <dsp:cNvSpPr/>
      </dsp:nvSpPr>
      <dsp:spPr>
        <a:xfrm>
          <a:off x="3453188" y="309982"/>
          <a:ext cx="2563186" cy="2563186"/>
        </a:xfrm>
        <a:prstGeom prst="circularArrow">
          <a:avLst>
            <a:gd name="adj1" fmla="val 2821"/>
            <a:gd name="adj2" fmla="val 344512"/>
            <a:gd name="adj3" fmla="val 19483258"/>
            <a:gd name="adj4" fmla="val 12578791"/>
            <a:gd name="adj5" fmla="val 32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250A86-594B-488C-886A-973546D91DE4}">
      <dsp:nvSpPr>
        <dsp:cNvPr id="0" name=""/>
        <dsp:cNvSpPr/>
      </dsp:nvSpPr>
      <dsp:spPr>
        <a:xfrm>
          <a:off x="2611310" y="996391"/>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ZM" sz="2500" kern="1200"/>
            <a:t>Discovery</a:t>
          </a:r>
          <a:endParaRPr lang="en-UG" sz="2500" kern="1200"/>
        </a:p>
      </dsp:txBody>
      <dsp:txXfrm>
        <a:off x="2635227" y="1020308"/>
        <a:ext cx="2107639" cy="768738"/>
      </dsp:txXfrm>
    </dsp:sp>
    <dsp:sp modelId="{9492F9C5-5679-4D37-9E75-0C9933B38804}">
      <dsp:nvSpPr>
        <dsp:cNvPr id="0" name=""/>
        <dsp:cNvSpPr/>
      </dsp:nvSpPr>
      <dsp:spPr>
        <a:xfrm>
          <a:off x="5111161" y="1436593"/>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R</a:t>
          </a:r>
          <a:r>
            <a:rPr lang="en-US" sz="1200" kern="1200"/>
            <a:t>e</a:t>
          </a:r>
          <a:r>
            <a:rPr lang="en-ZM" sz="1200" kern="1200"/>
            <a:t>plication </a:t>
          </a:r>
          <a:endParaRPr lang="en-UG" sz="1200" kern="1200"/>
        </a:p>
        <a:p>
          <a:pPr marL="114300" lvl="1" indent="-114300" algn="l" defTabSz="533400">
            <a:lnSpc>
              <a:spcPct val="90000"/>
            </a:lnSpc>
            <a:spcBef>
              <a:spcPct val="0"/>
            </a:spcBef>
            <a:spcAft>
              <a:spcPct val="15000"/>
            </a:spcAft>
            <a:buChar char="•"/>
          </a:pPr>
          <a:r>
            <a:rPr lang="en-ZM" sz="1200" kern="1200"/>
            <a:t>Failover Testing</a:t>
          </a:r>
          <a:endParaRPr lang="en-UG" sz="1200" kern="1200"/>
        </a:p>
        <a:p>
          <a:pPr marL="114300" lvl="1" indent="-114300" algn="l" defTabSz="533400">
            <a:lnSpc>
              <a:spcPct val="90000"/>
            </a:lnSpc>
            <a:spcBef>
              <a:spcPct val="0"/>
            </a:spcBef>
            <a:spcAft>
              <a:spcPct val="15000"/>
            </a:spcAft>
            <a:buChar char="•"/>
          </a:pPr>
          <a:r>
            <a:rPr lang="en-ZM" sz="1200" kern="1200"/>
            <a:t>Cutover</a:t>
          </a:r>
          <a:endParaRPr lang="en-UG" sz="1200" kern="1200"/>
        </a:p>
        <a:p>
          <a:pPr marL="114300" lvl="1" indent="-114300" algn="l" defTabSz="533400">
            <a:lnSpc>
              <a:spcPct val="90000"/>
            </a:lnSpc>
            <a:spcBef>
              <a:spcPct val="0"/>
            </a:spcBef>
            <a:spcAft>
              <a:spcPct val="15000"/>
            </a:spcAft>
            <a:buChar char="•"/>
          </a:pPr>
          <a:r>
            <a:rPr lang="en-ZM" sz="1200" kern="1200"/>
            <a:t>Signoffs</a:t>
          </a:r>
          <a:endParaRPr lang="en-UG" sz="1200" kern="1200"/>
        </a:p>
      </dsp:txBody>
      <dsp:txXfrm>
        <a:off x="5136992" y="1462424"/>
        <a:ext cx="1648167" cy="830269"/>
      </dsp:txXfrm>
    </dsp:sp>
    <dsp:sp modelId="{D3B5090C-6958-466F-93FA-DDB02F8C161B}">
      <dsp:nvSpPr>
        <dsp:cNvPr id="0" name=""/>
        <dsp:cNvSpPr/>
      </dsp:nvSpPr>
      <dsp:spPr>
        <a:xfrm>
          <a:off x="6022687" y="1392563"/>
          <a:ext cx="2345985" cy="2345985"/>
        </a:xfrm>
        <a:prstGeom prst="leftCircularArrow">
          <a:avLst>
            <a:gd name="adj1" fmla="val 3083"/>
            <a:gd name="adj2" fmla="val 378724"/>
            <a:gd name="adj3" fmla="val 2150629"/>
            <a:gd name="adj4" fmla="val 9020884"/>
            <a:gd name="adj5" fmla="val 359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E4BDDD-38BE-48E0-BC3D-9168CFCFE8AB}">
      <dsp:nvSpPr>
        <dsp:cNvPr id="0" name=""/>
        <dsp:cNvSpPr/>
      </dsp:nvSpPr>
      <dsp:spPr>
        <a:xfrm>
          <a:off x="5166644" y="2290538"/>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Migration</a:t>
          </a:r>
          <a:endParaRPr lang="en-UG" sz="2500" kern="1200"/>
        </a:p>
      </dsp:txBody>
      <dsp:txXfrm>
        <a:off x="5190561" y="2314455"/>
        <a:ext cx="2107639" cy="768738"/>
      </dsp:txXfrm>
    </dsp:sp>
    <dsp:sp modelId="{4E6F0CD6-BDA4-489E-9C1A-0C25A24A0AC7}">
      <dsp:nvSpPr>
        <dsp:cNvPr id="0" name=""/>
        <dsp:cNvSpPr/>
      </dsp:nvSpPr>
      <dsp:spPr>
        <a:xfrm>
          <a:off x="7666495" y="1544451"/>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Post Migration</a:t>
          </a:r>
          <a:endParaRPr lang="en-UG" sz="1200" kern="1200"/>
        </a:p>
        <a:p>
          <a:pPr marL="114300" lvl="1" indent="-114300" algn="l" defTabSz="533400">
            <a:lnSpc>
              <a:spcPct val="90000"/>
            </a:lnSpc>
            <a:spcBef>
              <a:spcPct val="0"/>
            </a:spcBef>
            <a:spcAft>
              <a:spcPct val="15000"/>
            </a:spcAft>
            <a:buChar char="•"/>
          </a:pPr>
          <a:r>
            <a:rPr lang="en-ZM" sz="1200" kern="1200"/>
            <a:t>Communication</a:t>
          </a:r>
          <a:endParaRPr lang="en-UG" sz="1200" kern="1200"/>
        </a:p>
        <a:p>
          <a:pPr marL="114300" lvl="1" indent="-114300" algn="l" defTabSz="533400">
            <a:lnSpc>
              <a:spcPct val="90000"/>
            </a:lnSpc>
            <a:spcBef>
              <a:spcPct val="0"/>
            </a:spcBef>
            <a:spcAft>
              <a:spcPct val="15000"/>
            </a:spcAft>
            <a:buChar char="•"/>
          </a:pPr>
          <a:r>
            <a:rPr lang="en-ZM" sz="1200" kern="1200"/>
            <a:t>Infrastructure Clean-up</a:t>
          </a:r>
          <a:endParaRPr lang="en-UG" sz="1200" kern="1200"/>
        </a:p>
      </dsp:txBody>
      <dsp:txXfrm>
        <a:off x="7692326" y="1810808"/>
        <a:ext cx="1648167" cy="830269"/>
      </dsp:txXfrm>
    </dsp:sp>
    <dsp:sp modelId="{CEE0D624-ED32-4E60-ACFC-E56298DD543F}">
      <dsp:nvSpPr>
        <dsp:cNvPr id="0" name=""/>
        <dsp:cNvSpPr/>
      </dsp:nvSpPr>
      <dsp:spPr>
        <a:xfrm>
          <a:off x="7721978" y="996391"/>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ZM" sz="2500" kern="1200"/>
            <a:t>Hand-off</a:t>
          </a:r>
          <a:endParaRPr lang="en-UG" sz="2500" kern="1200"/>
        </a:p>
      </dsp:txBody>
      <dsp:txXfrm>
        <a:off x="7745895" y="1020308"/>
        <a:ext cx="2107639" cy="7687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6</a:t>
            </a:fld>
            <a:endParaRPr lang="en-US"/>
          </a:p>
        </p:txBody>
      </p:sp>
    </p:spTree>
    <p:extLst>
      <p:ext uri="{BB962C8B-B14F-4D97-AF65-F5344CB8AC3E}">
        <p14:creationId xmlns:p14="http://schemas.microsoft.com/office/powerpoint/2010/main" val="382800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M"/>
              <a:t>W</a:t>
            </a:r>
            <a:r>
              <a:rPr lang="en-US"/>
              <a:t>h</a:t>
            </a:r>
            <a:r>
              <a:rPr lang="en-ZM" err="1"/>
              <a:t>i</a:t>
            </a:r>
            <a:r>
              <a:rPr lang="en-US"/>
              <a:t>l</a:t>
            </a:r>
            <a:r>
              <a:rPr lang="en-ZM"/>
              <a:t>e </a:t>
            </a:r>
            <a:r>
              <a:rPr lang="en-US"/>
              <a:t>s</a:t>
            </a:r>
            <a:r>
              <a:rPr lang="en-ZM"/>
              <a:t>e</a:t>
            </a:r>
            <a:r>
              <a:rPr lang="en-US"/>
              <a:t>q</a:t>
            </a:r>
            <a:r>
              <a:rPr lang="en-ZM"/>
              <a:t>u</a:t>
            </a:r>
            <a:r>
              <a:rPr lang="en-US"/>
              <a:t>e</a:t>
            </a:r>
            <a:r>
              <a:rPr lang="en-ZM"/>
              <a:t>n</a:t>
            </a:r>
            <a:r>
              <a:rPr lang="en-US"/>
              <a:t>t</a:t>
            </a:r>
            <a:r>
              <a:rPr lang="en-ZM" err="1"/>
              <a:t>i</a:t>
            </a:r>
            <a:r>
              <a:rPr lang="en-US"/>
              <a:t>a</a:t>
            </a:r>
            <a:r>
              <a:rPr lang="en-ZM"/>
              <a:t>l </a:t>
            </a:r>
            <a:r>
              <a:rPr lang="en-US"/>
              <a:t>n</a:t>
            </a:r>
            <a:r>
              <a:rPr lang="en-ZM"/>
              <a:t>o</a:t>
            </a:r>
            <a:r>
              <a:rPr lang="en-US"/>
              <a:t>t</a:t>
            </a:r>
            <a:r>
              <a:rPr lang="en-ZM"/>
              <a:t> </a:t>
            </a:r>
            <a:r>
              <a:rPr lang="en-US"/>
              <a:t>a</a:t>
            </a:r>
            <a:r>
              <a:rPr lang="en-ZM"/>
              <a:t>l</a:t>
            </a:r>
            <a:r>
              <a:rPr lang="en-US"/>
              <a:t>w</a:t>
            </a:r>
            <a:r>
              <a:rPr lang="en-ZM"/>
              <a:t>a</a:t>
            </a:r>
            <a:r>
              <a:rPr lang="en-US"/>
              <a:t>y</a:t>
            </a:r>
            <a:r>
              <a:rPr lang="en-ZM"/>
              <a:t>s </a:t>
            </a:r>
            <a:r>
              <a:rPr lang="en-US"/>
              <a:t>p</a:t>
            </a:r>
            <a:r>
              <a:rPr lang="en-ZM"/>
              <a:t>e</a:t>
            </a:r>
            <a:r>
              <a:rPr lang="en-US"/>
              <a:t>r</a:t>
            </a:r>
            <a:r>
              <a:rPr lang="en-ZM"/>
              <a:t>f</a:t>
            </a:r>
            <a:r>
              <a:rPr lang="en-US"/>
              <a:t>o</a:t>
            </a:r>
            <a:r>
              <a:rPr lang="en-ZM"/>
              <a:t>r</a:t>
            </a:r>
            <a:r>
              <a:rPr lang="en-US"/>
              <a:t>m</a:t>
            </a:r>
            <a:r>
              <a:rPr lang="en-ZM"/>
              <a:t> </a:t>
            </a:r>
            <a:r>
              <a:rPr lang="en-US"/>
              <a:t>i</a:t>
            </a:r>
            <a:r>
              <a:rPr lang="en-ZM"/>
              <a:t>n </a:t>
            </a:r>
            <a:r>
              <a:rPr lang="en-US"/>
              <a:t>t</a:t>
            </a:r>
            <a:r>
              <a:rPr lang="en-ZM"/>
              <a:t>his order</a:t>
            </a:r>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7</a:t>
            </a:fld>
            <a:endParaRPr lang="en-US"/>
          </a:p>
        </p:txBody>
      </p:sp>
    </p:spTree>
    <p:extLst>
      <p:ext uri="{BB962C8B-B14F-4D97-AF65-F5344CB8AC3E}">
        <p14:creationId xmlns:p14="http://schemas.microsoft.com/office/powerpoint/2010/main" val="408629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11</a:t>
            </a:fld>
            <a:endParaRPr lang="en-US"/>
          </a:p>
        </p:txBody>
      </p:sp>
    </p:spTree>
    <p:extLst>
      <p:ext uri="{BB962C8B-B14F-4D97-AF65-F5344CB8AC3E}">
        <p14:creationId xmlns:p14="http://schemas.microsoft.com/office/powerpoint/2010/main" val="324513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13</a:t>
            </a:fld>
            <a:endParaRPr lang="en-US"/>
          </a:p>
        </p:txBody>
      </p:sp>
    </p:spTree>
    <p:extLst>
      <p:ext uri="{BB962C8B-B14F-4D97-AF65-F5344CB8AC3E}">
        <p14:creationId xmlns:p14="http://schemas.microsoft.com/office/powerpoint/2010/main" val="21445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7201AB1-CA0A-614A-919B-04C2597CF91F}" type="slidenum">
              <a:rPr lang="en-US" smtClean="0"/>
              <a:t>20</a:t>
            </a:fld>
            <a:endParaRPr lang="en-US"/>
          </a:p>
        </p:txBody>
      </p:sp>
    </p:spTree>
    <p:extLst>
      <p:ext uri="{BB962C8B-B14F-4D97-AF65-F5344CB8AC3E}">
        <p14:creationId xmlns:p14="http://schemas.microsoft.com/office/powerpoint/2010/main" val="119629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7201AB1-CA0A-614A-919B-04C2597CF91F}" type="slidenum">
              <a:rPr lang="en-US" smtClean="0"/>
              <a:t>21</a:t>
            </a:fld>
            <a:endParaRPr lang="en-US"/>
          </a:p>
        </p:txBody>
      </p:sp>
    </p:spTree>
    <p:extLst>
      <p:ext uri="{BB962C8B-B14F-4D97-AF65-F5344CB8AC3E}">
        <p14:creationId xmlns:p14="http://schemas.microsoft.com/office/powerpoint/2010/main" val="66887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3">
            <a:alphaModFix/>
          </a:blip>
          <a:srcRect l="12500" r="20833"/>
          <a:stretch/>
        </p:blipFill>
        <p:spPr>
          <a:xfrm>
            <a:off x="0" y="0"/>
            <a:ext cx="12192000" cy="6858000"/>
          </a:xfrm>
          <a:prstGeom prst="rect">
            <a:avLst/>
          </a:prstGeom>
          <a:noFill/>
          <a:ln>
            <a:noFill/>
          </a:ln>
        </p:spPr>
      </p:pic>
      <p:sp>
        <p:nvSpPr>
          <p:cNvPr id="14" name="Google Shape;14;p2"/>
          <p:cNvSpPr txBox="1">
            <a:spLocks noGrp="1"/>
          </p:cNvSpPr>
          <p:nvPr>
            <p:ph type="ctrTitle"/>
          </p:nvPr>
        </p:nvSpPr>
        <p:spPr>
          <a:xfrm>
            <a:off x="1524000" y="2661557"/>
            <a:ext cx="9144000" cy="200773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rgbClr val="F1F1EF"/>
              </a:buClr>
              <a:buSzPts val="6000"/>
              <a:buFont typeface="Montserrat"/>
              <a:buNone/>
              <a:defRPr sz="60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4816928"/>
            <a:ext cx="9144000" cy="440871"/>
          </a:xfrm>
          <a:prstGeom prst="rect">
            <a:avLst/>
          </a:prstGeom>
          <a:noFill/>
          <a:ln>
            <a:noFill/>
          </a:ln>
        </p:spPr>
        <p:txBody>
          <a:bodyPr spcFirstLastPara="1" wrap="square" lIns="91425" tIns="45700" rIns="91425" bIns="45700" anchor="t" anchorCtr="0"/>
          <a:lstStyle>
            <a:lvl1pPr marR="0" lvl="0" algn="ctr" rtl="0">
              <a:lnSpc>
                <a:spcPct val="114000"/>
              </a:lnSpc>
              <a:spcBef>
                <a:spcPts val="0"/>
              </a:spcBef>
              <a:spcAft>
                <a:spcPts val="0"/>
              </a:spcAft>
              <a:buClr>
                <a:srgbClr val="F1F1EF"/>
              </a:buClr>
              <a:buSzPts val="2000"/>
              <a:buFont typeface="Arial"/>
              <a:buNone/>
              <a:defRPr sz="2000" b="0" i="0" u="none" strike="noStrike" cap="none">
                <a:solidFill>
                  <a:srgbClr val="F1F1EF"/>
                </a:solidFill>
                <a:latin typeface="Montserrat ExtraLight"/>
                <a:ea typeface="Montserrat ExtraLight"/>
                <a:cs typeface="Montserrat ExtraLight"/>
                <a:sym typeface="Montserrat ExtraLight"/>
              </a:defRPr>
            </a:lvl1pPr>
            <a:lvl2pPr marR="0" lvl="1" algn="ctr"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2pPr>
            <a:lvl3pPr marR="0" lvl="2" algn="ctr" rtl="0">
              <a:lnSpc>
                <a:spcPct val="114000"/>
              </a:lnSpc>
              <a:spcBef>
                <a:spcPts val="0"/>
              </a:spcBef>
              <a:spcAft>
                <a:spcPts val="0"/>
              </a:spcAft>
              <a:buClr>
                <a:srgbClr val="313A59"/>
              </a:buClr>
              <a:buSzPts val="1800"/>
              <a:buFont typeface="Arial"/>
              <a:buNone/>
              <a:defRPr sz="1800" b="0" i="0" u="none" strike="noStrike" cap="none">
                <a:solidFill>
                  <a:srgbClr val="313A59"/>
                </a:solidFill>
                <a:latin typeface="Montserrat Light"/>
                <a:ea typeface="Montserrat Light"/>
                <a:cs typeface="Montserrat Light"/>
                <a:sym typeface="Montserrat Light"/>
              </a:defRPr>
            </a:lvl3pPr>
            <a:lvl4pPr marR="0" lvl="3" algn="ctr" rtl="0">
              <a:lnSpc>
                <a:spcPct val="114000"/>
              </a:lnSpc>
              <a:spcBef>
                <a:spcPts val="0"/>
              </a:spcBef>
              <a:spcAft>
                <a:spcPts val="0"/>
              </a:spcAft>
              <a:buClr>
                <a:srgbClr val="313A59"/>
              </a:buClr>
              <a:buSzPts val="1600"/>
              <a:buFont typeface="Arial"/>
              <a:buNone/>
              <a:defRPr sz="1600" b="0" i="0" u="none" strike="noStrike" cap="none">
                <a:solidFill>
                  <a:srgbClr val="313A59"/>
                </a:solidFill>
                <a:latin typeface="Montserrat Light"/>
                <a:ea typeface="Montserrat Light"/>
                <a:cs typeface="Montserrat Light"/>
                <a:sym typeface="Montserrat Light"/>
              </a:defRPr>
            </a:lvl4pPr>
            <a:lvl5pPr marR="0" lvl="4" algn="ctr" rtl="0">
              <a:lnSpc>
                <a:spcPct val="114000"/>
              </a:lnSpc>
              <a:spcBef>
                <a:spcPts val="0"/>
              </a:spcBef>
              <a:spcAft>
                <a:spcPts val="0"/>
              </a:spcAft>
              <a:buClr>
                <a:srgbClr val="313A59"/>
              </a:buClr>
              <a:buSzPts val="1600"/>
              <a:buFont typeface="Arial"/>
              <a:buNone/>
              <a:defRPr sz="1600" b="0" i="0" u="none" strike="noStrike" cap="none">
                <a:solidFill>
                  <a:srgbClr val="313A59"/>
                </a:solidFill>
                <a:latin typeface="Montserrat Light"/>
                <a:ea typeface="Montserrat Light"/>
                <a:cs typeface="Montserrat Light"/>
                <a:sym typeface="Montserrat Light"/>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9pPr>
          </a:lstStyle>
          <a:p>
            <a:endParaRPr/>
          </a:p>
        </p:txBody>
      </p:sp>
      <p:pic>
        <p:nvPicPr>
          <p:cNvPr id="16" name="Google Shape;16;p2"/>
          <p:cNvPicPr preferRelativeResize="0"/>
          <p:nvPr/>
        </p:nvPicPr>
        <p:blipFill rotWithShape="1">
          <a:blip r:embed="rId4">
            <a:alphaModFix/>
          </a:blip>
          <a:srcRect/>
          <a:stretch/>
        </p:blipFill>
        <p:spPr>
          <a:xfrm>
            <a:off x="4522480" y="1061356"/>
            <a:ext cx="3147039" cy="140788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Comparison">
  <p:cSld name="3_Comparison">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4000"/>
              <a:buFont typeface="Montserrat"/>
              <a:buNone/>
              <a:defRPr sz="40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82" name="Google Shape;82;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83" name="Google Shape;83;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84" name="Google Shape;84;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85" name="Google Shape;85;p1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86" name="Google Shape;86;p1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4000"/>
              <a:buFont typeface="Montserrat"/>
              <a:buNone/>
              <a:defRPr sz="40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9" name="Google Shape;89;p16"/>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90" name="Google Shape;90;p16"/>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93" name="Google Shape;93;p1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ontent with Caption">
  <p:cSld name="3_Content with Caption">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1"/>
              </a:buClr>
              <a:buSzPts val="3200"/>
              <a:buFont typeface="Montserrat"/>
              <a:buNone/>
              <a:defRPr sz="32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97" name="Google Shape;9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98" name="Google Shape;98;p18"/>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99" name="Google Shape;99;p18"/>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1"/>
              </a:buClr>
              <a:buSzPts val="3200"/>
              <a:buFont typeface="Montserrat"/>
              <a:buNone/>
              <a:defRPr sz="32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103" name="Google Shape;103;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04" name="Google Shape;104;p19"/>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05" name="Google Shape;105;p19"/>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lt1"/>
        </a:solidFill>
        <a:effectLst/>
      </p:bgPr>
    </p:bg>
    <p:spTree>
      <p:nvGrpSpPr>
        <p:cNvPr id="1"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108" name="Google Shape;10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110" name="Google Shape;110;p20"/>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4"/>
              </a:buClr>
              <a:buSzPts val="4000"/>
              <a:buFont typeface="Montserrat"/>
              <a:buNone/>
              <a:defRPr sz="40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19" name="Google Shape;119;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20" name="Google Shape;120;p22"/>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21" name="Google Shape;121;p22"/>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4"/>
              </a:buClr>
              <a:buSzPts val="4000"/>
              <a:buFont typeface="Montserrat"/>
              <a:buNone/>
              <a:defRPr sz="40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25" name="Google Shape;125;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6" name="Google Shape;126;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27" name="Google Shape;127;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28" name="Google Shape;128;p2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29" name="Google Shape;129;p2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4"/>
              </a:buClr>
              <a:buSzPts val="4000"/>
              <a:buFont typeface="Montserrat"/>
              <a:buNone/>
              <a:defRPr sz="40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2" name="Google Shape;132;p24"/>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33" name="Google Shape;133;p24"/>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pic>
        <p:nvPicPr>
          <p:cNvPr id="135" name="Google Shape;135;p2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36" name="Google Shape;136;p2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1F1EF"/>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4000"/>
              <a:buFont typeface="Montserrat"/>
              <a:buNone/>
              <a:defRPr sz="40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0" name="Google Shape;20;p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1" name="Google Shape;21;p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4"/>
              </a:buClr>
              <a:buSzPts val="3200"/>
              <a:buFont typeface="Montserrat"/>
              <a:buNone/>
              <a:defRPr sz="32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140" name="Google Shape;140;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41" name="Google Shape;141;p26"/>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42" name="Google Shape;142;p26"/>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4"/>
              </a:buClr>
              <a:buSzPts val="3200"/>
              <a:buFont typeface="Montserrat"/>
              <a:buNone/>
              <a:defRPr sz="32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5" name="Google Shape;145;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146" name="Google Shape;146;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47" name="Google Shape;147;p2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48" name="Google Shape;148;p2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solidFill>
          <a:schemeClr val="lt1"/>
        </a:solidFill>
        <a:effectLst/>
      </p:bgPr>
    </p:bg>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151" name="Google Shape;151;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153" name="Google Shape;153;p28"/>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rgbClr val="F1F1EF"/>
        </a:solidFill>
        <a:effectLst/>
      </p:bgPr>
    </p:bg>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57" name="Google Shape;157;p29"/>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58" name="Google Shape;158;p29"/>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1" name="Google Shape;161;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62" name="Google Shape;162;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63" name="Google Shape;163;p30"/>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64" name="Google Shape;164;p30"/>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Google Shape;167;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68" name="Google Shape;168;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69" name="Google Shape;169;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70" name="Google Shape;170;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71" name="Google Shape;171;p31"/>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72" name="Google Shape;172;p31"/>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75" name="Google Shape;175;p32"/>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76" name="Google Shape;176;p32"/>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77"/>
        <p:cNvGrpSpPr/>
        <p:nvPr/>
      </p:nvGrpSpPr>
      <p:grpSpPr>
        <a:xfrm>
          <a:off x="0" y="0"/>
          <a:ext cx="0" cy="0"/>
          <a:chOff x="0" y="0"/>
          <a:chExt cx="0" cy="0"/>
        </a:xfrm>
      </p:grpSpPr>
      <p:pic>
        <p:nvPicPr>
          <p:cNvPr id="178" name="Google Shape;178;p3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79" name="Google Shape;179;p3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Content with Caption">
  <p:cSld name="2_Content with Caption">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3"/>
              </a:buClr>
              <a:buSzPts val="3200"/>
              <a:buFont typeface="Montserrat"/>
              <a:buNone/>
              <a:defRPr sz="32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2" name="Google Shape;182;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183" name="Google Shape;183;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84" name="Google Shape;184;p34"/>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85" name="Google Shape;185;p34"/>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Picture with Caption">
  <p:cSld name="2_Picture with Caption">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3"/>
              </a:buClr>
              <a:buSzPts val="3200"/>
              <a:buFont typeface="Montserrat"/>
              <a:buNone/>
              <a:defRPr sz="32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8" name="Google Shape;188;p3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189" name="Google Shape;189;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90" name="Google Shape;190;p3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91" name="Google Shape;191;p3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bg>
      <p:bgPr>
        <a:solidFill>
          <a:schemeClr val="lt1"/>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3513902" y="1869492"/>
            <a:ext cx="5164196" cy="2434422"/>
          </a:xfrm>
          <a:prstGeom prst="rect">
            <a:avLst/>
          </a:prstGeom>
          <a:noFill/>
          <a:ln>
            <a:noFill/>
          </a:ln>
        </p:spPr>
      </p:pic>
      <p:pic>
        <p:nvPicPr>
          <p:cNvPr id="24" name="Google Shape;24;p4"/>
          <p:cNvPicPr preferRelativeResize="0"/>
          <p:nvPr/>
        </p:nvPicPr>
        <p:blipFill rotWithShape="1">
          <a:blip r:embed="rId3">
            <a:alphaModFix/>
          </a:blip>
          <a:srcRect/>
          <a:stretch/>
        </p:blipFill>
        <p:spPr>
          <a:xfrm>
            <a:off x="4462549" y="5215766"/>
            <a:ext cx="3266907" cy="14037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Section Header">
  <p:cSld name="4_Section Header">
    <p:bg>
      <p:bgPr>
        <a:solidFill>
          <a:schemeClr val="lt1"/>
        </a:solidFill>
        <a:effectLst/>
      </p:bgPr>
    </p:bg>
    <p:spTree>
      <p:nvGrpSpPr>
        <p:cNvPr id="1" name="Shape 192"/>
        <p:cNvGrpSpPr/>
        <p:nvPr/>
      </p:nvGrpSpPr>
      <p:grpSpPr>
        <a:xfrm>
          <a:off x="0" y="0"/>
          <a:ext cx="0" cy="0"/>
          <a:chOff x="0" y="0"/>
          <a:chExt cx="0" cy="0"/>
        </a:xfrm>
      </p:grpSpPr>
      <p:pic>
        <p:nvPicPr>
          <p:cNvPr id="193" name="Google Shape;193;p36"/>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194" name="Google Shape;194;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5" name="Google Shape;195;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196" name="Google Shape;196;p36"/>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rgbClr val="F1F1EF"/>
        </a:solidFill>
        <a:effectLst/>
      </p:bgPr>
    </p:bg>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00" name="Google Shape;200;p3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01" name="Google Shape;201;p3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4" name="Google Shape;204;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05" name="Google Shape;205;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06" name="Google Shape;206;p38"/>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07" name="Google Shape;207;p38"/>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0" name="Google Shape;210;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11" name="Google Shape;211;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12" name="Google Shape;212;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13" name="Google Shape;213;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14" name="Google Shape;214;p39"/>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15" name="Google Shape;215;p39"/>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18" name="Google Shape;218;p40"/>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19" name="Google Shape;219;p40"/>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220"/>
        <p:cNvGrpSpPr/>
        <p:nvPr/>
      </p:nvGrpSpPr>
      <p:grpSpPr>
        <a:xfrm>
          <a:off x="0" y="0"/>
          <a:ext cx="0" cy="0"/>
          <a:chOff x="0" y="0"/>
          <a:chExt cx="0" cy="0"/>
        </a:xfrm>
      </p:grpSpPr>
      <p:pic>
        <p:nvPicPr>
          <p:cNvPr id="221" name="Google Shape;221;p41"/>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22" name="Google Shape;222;p41"/>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Content with Caption">
  <p:cSld name="5_Content with Caption">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5"/>
              </a:buClr>
              <a:buSzPts val="3200"/>
              <a:buFont typeface="Montserrat"/>
              <a:buNone/>
              <a:defRPr sz="32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5" name="Google Shape;225;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226" name="Google Shape;226;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27" name="Google Shape;227;p42"/>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28" name="Google Shape;228;p42"/>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_Picture with Caption">
  <p:cSld name="5_Picture with Caption">
    <p:spTree>
      <p:nvGrpSpPr>
        <p:cNvPr id="1" name="Shape 229"/>
        <p:cNvGrpSpPr/>
        <p:nvPr/>
      </p:nvGrpSpPr>
      <p:grpSpPr>
        <a:xfrm>
          <a:off x="0" y="0"/>
          <a:ext cx="0" cy="0"/>
          <a:chOff x="0" y="0"/>
          <a:chExt cx="0" cy="0"/>
        </a:xfrm>
      </p:grpSpPr>
      <p:sp>
        <p:nvSpPr>
          <p:cNvPr id="230" name="Google Shape;230;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5"/>
              </a:buClr>
              <a:buSzPts val="3200"/>
              <a:buFont typeface="Montserrat"/>
              <a:buNone/>
              <a:defRPr sz="32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1" name="Google Shape;231;p4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232" name="Google Shape;232;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33" name="Google Shape;233;p4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34" name="Google Shape;234;p4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lt1"/>
        </a:solidFill>
        <a:effectLst/>
      </p:bgPr>
    </p:bg>
    <p:spTree>
      <p:nvGrpSpPr>
        <p:cNvPr id="1" name="Shape 235"/>
        <p:cNvGrpSpPr/>
        <p:nvPr/>
      </p:nvGrpSpPr>
      <p:grpSpPr>
        <a:xfrm>
          <a:off x="0" y="0"/>
          <a:ext cx="0" cy="0"/>
          <a:chOff x="0" y="0"/>
          <a:chExt cx="0" cy="0"/>
        </a:xfrm>
      </p:grpSpPr>
      <p:pic>
        <p:nvPicPr>
          <p:cNvPr id="236" name="Google Shape;236;p44"/>
          <p:cNvPicPr preferRelativeResize="0"/>
          <p:nvPr/>
        </p:nvPicPr>
        <p:blipFill rotWithShape="1">
          <a:blip r:embed="rId2">
            <a:alphaModFix/>
          </a:blip>
          <a:srcRect l="14" r="-501"/>
          <a:stretch/>
        </p:blipFill>
        <p:spPr>
          <a:xfrm>
            <a:off x="0" y="0"/>
            <a:ext cx="12252960" cy="6858000"/>
          </a:xfrm>
          <a:prstGeom prst="rect">
            <a:avLst/>
          </a:prstGeom>
          <a:noFill/>
          <a:ln>
            <a:noFill/>
          </a:ln>
        </p:spPr>
      </p:pic>
      <p:sp>
        <p:nvSpPr>
          <p:cNvPr id="237" name="Google Shape;237;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8" name="Google Shape;238;p4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239" name="Google Shape;239;p44"/>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rgbClr val="F1F1EF"/>
        </a:solidFill>
        <a:effectLst/>
      </p:bgPr>
    </p:bg>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43" name="Google Shape;243;p4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44" name="Google Shape;244;p4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Section Header" type="secHead">
  <p:cSld name="SECTION_HEADER">
    <p:bg>
      <p:bgPr>
        <a:solidFill>
          <a:schemeClr val="lt1"/>
        </a:solidFill>
        <a:effectLst/>
      </p:bgPr>
    </p:bg>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 name="Google Shape;27;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29" name="Google Shape;29;p5"/>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45"/>
        <p:cNvGrpSpPr/>
        <p:nvPr/>
      </p:nvGrpSpPr>
      <p:grpSpPr>
        <a:xfrm>
          <a:off x="0" y="0"/>
          <a:ext cx="0" cy="0"/>
          <a:chOff x="0" y="0"/>
          <a:chExt cx="0" cy="0"/>
        </a:xfrm>
      </p:grpSpPr>
      <p:sp>
        <p:nvSpPr>
          <p:cNvPr id="246" name="Google Shape;246;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48" name="Google Shape;248;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49" name="Google Shape;249;p46"/>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50" name="Google Shape;250;p46"/>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_Comparison">
  <p:cSld name="4_Comparison">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3" name="Google Shape;253;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54" name="Google Shape;254;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55" name="Google Shape;255;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56" name="Google Shape;256;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57" name="Google Shape;257;p4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58" name="Google Shape;258;p4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61" name="Google Shape;261;p48"/>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62" name="Google Shape;262;p48"/>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_Content with Caption">
  <p:cSld name="4_Content with Caption">
    <p:spTree>
      <p:nvGrpSpPr>
        <p:cNvPr id="1" name="Shape 266"/>
        <p:cNvGrpSpPr/>
        <p:nvPr/>
      </p:nvGrpSpPr>
      <p:grpSpPr>
        <a:xfrm>
          <a:off x="0" y="0"/>
          <a:ext cx="0" cy="0"/>
          <a:chOff x="0" y="0"/>
          <a:chExt cx="0" cy="0"/>
        </a:xfrm>
      </p:grpSpPr>
      <p:sp>
        <p:nvSpPr>
          <p:cNvPr id="267" name="Google Shape;267;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Montserrat"/>
              <a:buNone/>
              <a:defRPr sz="32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8" name="Google Shape;268;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269" name="Google Shape;269;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70" name="Google Shape;270;p50"/>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71" name="Google Shape;271;p50"/>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Picture with Caption">
  <p:cSld name="3_Picture with Caption">
    <p:spTree>
      <p:nvGrpSpPr>
        <p:cNvPr id="1" name="Shape 272"/>
        <p:cNvGrpSpPr/>
        <p:nvPr/>
      </p:nvGrpSpPr>
      <p:grpSpPr>
        <a:xfrm>
          <a:off x="0" y="0"/>
          <a:ext cx="0" cy="0"/>
          <a:chOff x="0" y="0"/>
          <a:chExt cx="0" cy="0"/>
        </a:xfrm>
      </p:grpSpPr>
      <p:sp>
        <p:nvSpPr>
          <p:cNvPr id="273" name="Google Shape;273;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Montserrat"/>
              <a:buNone/>
              <a:defRPr sz="32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4" name="Google Shape;274;p5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1"/>
              </a:buClr>
              <a:buSzPts val="3200"/>
              <a:buFont typeface="Arial"/>
              <a:buNone/>
              <a:defRPr sz="3200" b="0" i="0" u="none" strike="noStrike" cap="none">
                <a:solidFill>
                  <a:schemeClr val="dk1"/>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275" name="Google Shape;275;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76" name="Google Shape;276;p51"/>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77" name="Google Shape;277;p51"/>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a:xfrm>
            <a:off x="838200" y="255616"/>
            <a:ext cx="10515600" cy="1031115"/>
          </a:xfrm>
        </p:spPr>
        <p:txBody>
          <a:bodyPr>
            <a:normAutofit/>
          </a:bodyPr>
          <a:lstStyle>
            <a:lvl1pPr>
              <a:defRPr sz="3600">
                <a:solidFill>
                  <a:schemeClr val="accent1"/>
                </a:solidFill>
                <a:latin typeface="Arial Black" panose="020B0A04020102020204" pitchFamily="34" charset="0"/>
              </a:defRPr>
            </a:lvl1pPr>
          </a:lstStyle>
          <a:p>
            <a:r>
              <a:rPr lang="en-US"/>
              <a:t>CLICK TO EDIT TITLE</a:t>
            </a:r>
          </a:p>
        </p:txBody>
      </p:sp>
      <p:pic>
        <p:nvPicPr>
          <p:cNvPr id="5" name="Picture 4">
            <a:extLst>
              <a:ext uri="{FF2B5EF4-FFF2-40B4-BE49-F238E27FC236}">
                <a16:creationId xmlns:a16="http://schemas.microsoft.com/office/drawing/2014/main" id="{2002DAAB-B753-6343-9EE4-D905FC447C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8C37A136-F65D-43D2-8230-9A37FEAFB4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655085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accent1"/>
                </a:solidFill>
                <a:latin typeface="Montserrat" pitchFamily="2" charset="77"/>
              </a:defRPr>
            </a:lvl1pPr>
          </a:lstStyle>
          <a:p>
            <a:r>
              <a:rPr lang="en-US"/>
              <a:t>CLICK TO EDIT TITLE</a:t>
            </a:r>
          </a:p>
        </p:txBody>
      </p:sp>
      <p:pic>
        <p:nvPicPr>
          <p:cNvPr id="6" name="Picture 5">
            <a:extLst>
              <a:ext uri="{FF2B5EF4-FFF2-40B4-BE49-F238E27FC236}">
                <a16:creationId xmlns:a16="http://schemas.microsoft.com/office/drawing/2014/main" id="{8C37A136-F65D-43D2-8230-9A37FEAFB4B6}"/>
              </a:ext>
            </a:extLst>
          </p:cNvPr>
          <p:cNvPicPr>
            <a:picLocks noChangeAspect="1"/>
          </p:cNvPicPr>
          <p:nvPr userDrawn="1"/>
        </p:nvPicPr>
        <p:blipFill rotWithShape="1">
          <a:blip r:embed="rId2"/>
          <a:srcRect r="96679"/>
          <a:stretch/>
        </p:blipFill>
        <p:spPr>
          <a:xfrm>
            <a:off x="0" y="0"/>
            <a:ext cx="404949" cy="6858000"/>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18FB6969-A1D7-407C-83B2-7A4B2D1097A6}"/>
              </a:ext>
            </a:extLst>
          </p:cNvPr>
          <p:cNvPicPr>
            <a:picLocks noChangeAspect="1"/>
          </p:cNvPicPr>
          <p:nvPr userDrawn="1"/>
        </p:nvPicPr>
        <p:blipFill>
          <a:blip r:embed="rId3"/>
          <a:stretch>
            <a:fillRect/>
          </a:stretch>
        </p:blipFill>
        <p:spPr>
          <a:xfrm>
            <a:off x="10649886" y="6034283"/>
            <a:ext cx="1542114" cy="689893"/>
          </a:xfrm>
          <a:prstGeom prst="rect">
            <a:avLst/>
          </a:prstGeom>
        </p:spPr>
      </p:pic>
    </p:spTree>
    <p:extLst>
      <p:ext uri="{BB962C8B-B14F-4D97-AF65-F5344CB8AC3E}">
        <p14:creationId xmlns:p14="http://schemas.microsoft.com/office/powerpoint/2010/main" val="49814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4000"/>
              <a:buFont typeface="Montserrat"/>
              <a:buNone/>
              <a:defRPr sz="40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38" name="Google Shape;3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39" name="Google Shape;39;p7"/>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40" name="Google Shape;40;p7"/>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4000"/>
              <a:buFont typeface="Montserrat"/>
              <a:buNone/>
              <a:defRPr sz="40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44" name="Google Shape;4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45" name="Google Shape;4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46" name="Google Shape;4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47" name="Google Shape;47;p8"/>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48" name="Google Shape;48;p8"/>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2"/>
              </a:buClr>
              <a:buSzPts val="3200"/>
              <a:buFont typeface="Montserrat"/>
              <a:buNone/>
              <a:defRPr sz="32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59" name="Google Shape;59;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60" name="Google Shape;60;p11"/>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61" name="Google Shape;61;p11"/>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Picture with Caption" type="picTx">
  <p:cSld name="PICTURE_WITH_CAPTION_TEXT">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2"/>
              </a:buClr>
              <a:buSzPts val="3200"/>
              <a:buFont typeface="Montserrat"/>
              <a:buNone/>
              <a:defRPr sz="32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65" name="Google Shape;65;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66" name="Google Shape;66;p12"/>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67" name="Google Shape;67;p12"/>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68"/>
        <p:cNvGrpSpPr/>
        <p:nvPr/>
      </p:nvGrpSpPr>
      <p:grpSpPr>
        <a:xfrm>
          <a:off x="0" y="0"/>
          <a:ext cx="0" cy="0"/>
          <a:chOff x="0" y="0"/>
          <a:chExt cx="0" cy="0"/>
        </a:xfrm>
      </p:grpSpPr>
      <p:pic>
        <p:nvPicPr>
          <p:cNvPr id="69" name="Google Shape;69;p13"/>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70" name="Google Shape;70;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72" name="Google Shape;72;p13"/>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313A59"/>
              </a:buClr>
              <a:buSzPts val="4000"/>
              <a:buFont typeface="Montserrat"/>
              <a:buNone/>
              <a:defRPr sz="4000" b="0" i="0" u="none" strike="noStrike" cap="none">
                <a:solidFill>
                  <a:srgbClr val="313A59"/>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rgbClr val="313A59"/>
              </a:buClr>
              <a:buSzPts val="2400"/>
              <a:buFont typeface="Arial"/>
              <a:buChar char="•"/>
              <a:defRPr sz="2400" b="0" i="0" u="none" strike="noStrike" cap="none">
                <a:solidFill>
                  <a:srgbClr val="313A59"/>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rgbClr val="313A59"/>
              </a:buClr>
              <a:buSzPts val="2000"/>
              <a:buFont typeface="Arial"/>
              <a:buChar char="•"/>
              <a:defRPr sz="2000" b="0" i="0" u="none" strike="noStrike" cap="none">
                <a:solidFill>
                  <a:srgbClr val="313A59"/>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rgbClr val="313A59"/>
              </a:buClr>
              <a:buSzPts val="1800"/>
              <a:buFont typeface="Arial"/>
              <a:buChar char="•"/>
              <a:defRPr sz="1800" b="0" i="0" u="none" strike="noStrike" cap="none">
                <a:solidFill>
                  <a:srgbClr val="313A59"/>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rgbClr val="313A59"/>
              </a:buClr>
              <a:buSzPts val="1600"/>
              <a:buFont typeface="Arial"/>
              <a:buChar char="•"/>
              <a:defRPr sz="1600" b="0" i="0" u="none" strike="noStrike" cap="none">
                <a:solidFill>
                  <a:srgbClr val="313A59"/>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rgbClr val="313A59"/>
              </a:buClr>
              <a:buSzPts val="1400"/>
              <a:buFont typeface="Arial"/>
              <a:buChar char="•"/>
              <a:defRPr sz="1400" b="0" i="0" u="none" strike="noStrike" cap="none">
                <a:solidFill>
                  <a:srgbClr val="313A59"/>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6" r:id="rId43"/>
    <p:sldLayoutId id="2147483697" r:id="rId44"/>
    <p:sldLayoutId id="2147483700" r:id="rId45"/>
    <p:sldLayoutId id="2147483701"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2"/>
          <p:cNvSpPr txBox="1">
            <a:spLocks noGrp="1"/>
          </p:cNvSpPr>
          <p:nvPr>
            <p:ph type="ctrTitle"/>
          </p:nvPr>
        </p:nvSpPr>
        <p:spPr>
          <a:xfrm>
            <a:off x="1673631" y="3600007"/>
            <a:ext cx="9144000" cy="2007736"/>
          </a:xfrm>
          <a:prstGeom prst="rect">
            <a:avLst/>
          </a:prstGeom>
          <a:noFill/>
          <a:ln>
            <a:noFill/>
          </a:ln>
        </p:spPr>
        <p:txBody>
          <a:bodyPr spcFirstLastPara="1" wrap="square" lIns="91425" tIns="45700" rIns="91425" bIns="45700" anchor="b" anchorCtr="0">
            <a:noAutofit/>
          </a:bodyPr>
          <a:lstStyle/>
          <a:p>
            <a:pPr lvl="0">
              <a:buSzPts val="5400"/>
            </a:pPr>
            <a:r>
              <a:rPr lang="en-US" sz="3600"/>
              <a:t>Azure </a:t>
            </a:r>
            <a:r>
              <a:rPr lang="en-US" sz="3600">
                <a:latin typeface="Arial Black" panose="020B0A04020102020204" pitchFamily="34" charset="0"/>
              </a:rPr>
              <a:t>Enterprise Migration </a:t>
            </a:r>
            <a:br>
              <a:rPr lang="en-US" sz="4400" b="0" i="0" u="none" strike="noStrike" cap="none">
                <a:solidFill>
                  <a:srgbClr val="F1F1EF"/>
                </a:solidFill>
                <a:latin typeface="Arial Black" panose="020B0A04020102020204" pitchFamily="34" charset="0"/>
                <a:sym typeface="Montserrat"/>
              </a:rPr>
            </a:br>
            <a:r>
              <a:rPr lang="en-US" sz="3200" b="0" i="0" u="none" strike="noStrike" cap="none">
                <a:solidFill>
                  <a:srgbClr val="F1F1EF"/>
                </a:solidFill>
                <a:latin typeface="+mn-lt"/>
                <a:ea typeface="Montserrat"/>
                <a:cs typeface="Montserrat"/>
                <a:sym typeface="Montserrat"/>
              </a:rPr>
              <a:t>Migration Strategy</a:t>
            </a:r>
            <a:endParaRPr sz="4800">
              <a:latin typeface="+mn-lt"/>
            </a:endParaRPr>
          </a:p>
        </p:txBody>
      </p:sp>
      <p:sp>
        <p:nvSpPr>
          <p:cNvPr id="283" name="Google Shape;283;p52"/>
          <p:cNvSpPr txBox="1">
            <a:spLocks noGrp="1"/>
          </p:cNvSpPr>
          <p:nvPr>
            <p:ph type="subTitle" idx="1"/>
          </p:nvPr>
        </p:nvSpPr>
        <p:spPr>
          <a:xfrm>
            <a:off x="1524000" y="5856019"/>
            <a:ext cx="9144000" cy="440871"/>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F1F1EF"/>
              </a:buClr>
              <a:buSzPts val="2000"/>
              <a:buFont typeface="Arial"/>
              <a:buNone/>
            </a:pPr>
            <a:r>
              <a:rPr lang="en-ZM">
                <a:latin typeface="+mn-lt"/>
              </a:rPr>
              <a:t>N</a:t>
            </a:r>
            <a:r>
              <a:rPr lang="en-US">
                <a:latin typeface="+mn-lt"/>
              </a:rPr>
              <a:t>o</a:t>
            </a:r>
            <a:r>
              <a:rPr lang="en-ZM">
                <a:latin typeface="+mn-lt"/>
              </a:rPr>
              <a:t>v</a:t>
            </a:r>
            <a:r>
              <a:rPr lang="en-US">
                <a:latin typeface="+mn-lt"/>
              </a:rPr>
              <a:t>ember  </a:t>
            </a:r>
            <a:r>
              <a:rPr lang="en-US" sz="2000" b="0" i="0" u="none" strike="noStrike" cap="none">
                <a:solidFill>
                  <a:srgbClr val="F1F1EF"/>
                </a:solidFill>
                <a:latin typeface="+mn-lt"/>
                <a:ea typeface="Montserrat ExtraLight"/>
                <a:cs typeface="Montserrat ExtraLight"/>
                <a:sym typeface="Montserrat ExtraLight"/>
              </a:rPr>
              <a:t>2019</a:t>
            </a:r>
            <a:endParaRPr>
              <a:latin typeface="+mn-lt"/>
            </a:endParaRPr>
          </a:p>
        </p:txBody>
      </p:sp>
      <p:pic>
        <p:nvPicPr>
          <p:cNvPr id="5" name="Picture 4" descr="A close up of a sign&#10;&#10;Description automatically generated">
            <a:extLst>
              <a:ext uri="{FF2B5EF4-FFF2-40B4-BE49-F238E27FC236}">
                <a16:creationId xmlns:a16="http://schemas.microsoft.com/office/drawing/2014/main" id="{F8CA8B45-B929-4F9C-ABEB-287DF32972C7}"/>
              </a:ext>
            </a:extLst>
          </p:cNvPr>
          <p:cNvPicPr>
            <a:picLocks noChangeAspect="1"/>
          </p:cNvPicPr>
          <p:nvPr/>
        </p:nvPicPr>
        <p:blipFill>
          <a:blip r:embed="rId3"/>
          <a:stretch>
            <a:fillRect/>
          </a:stretch>
        </p:blipFill>
        <p:spPr>
          <a:xfrm>
            <a:off x="3369620" y="3058612"/>
            <a:ext cx="5562270" cy="1082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Discovery</a:t>
            </a: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0" y="1090369"/>
          <a:ext cx="10565060" cy="2861113"/>
        </p:xfrm>
        <a:graphic>
          <a:graphicData uri="http://schemas.openxmlformats.org/drawingml/2006/table">
            <a:tbl>
              <a:tblPr firstRow="1" bandRow="1">
                <a:tableStyleId>{5C22544A-7EE6-4342-B048-85BDC9FD1C3A}</a:tableStyleId>
              </a:tblPr>
              <a:tblGrid>
                <a:gridCol w="2368644">
                  <a:extLst>
                    <a:ext uri="{9D8B030D-6E8A-4147-A177-3AD203B41FA5}">
                      <a16:colId xmlns:a16="http://schemas.microsoft.com/office/drawing/2014/main" val="1924059247"/>
                    </a:ext>
                  </a:extLst>
                </a:gridCol>
                <a:gridCol w="5204347">
                  <a:extLst>
                    <a:ext uri="{9D8B030D-6E8A-4147-A177-3AD203B41FA5}">
                      <a16:colId xmlns:a16="http://schemas.microsoft.com/office/drawing/2014/main" val="573977682"/>
                    </a:ext>
                  </a:extLst>
                </a:gridCol>
                <a:gridCol w="1371119">
                  <a:extLst>
                    <a:ext uri="{9D8B030D-6E8A-4147-A177-3AD203B41FA5}">
                      <a16:colId xmlns:a16="http://schemas.microsoft.com/office/drawing/2014/main" val="3871479173"/>
                    </a:ext>
                  </a:extLst>
                </a:gridCol>
                <a:gridCol w="1620950">
                  <a:extLst>
                    <a:ext uri="{9D8B030D-6E8A-4147-A177-3AD203B41FA5}">
                      <a16:colId xmlns:a16="http://schemas.microsoft.com/office/drawing/2014/main" val="663452028"/>
                    </a:ext>
                  </a:extLst>
                </a:gridCol>
              </a:tblGrid>
              <a:tr h="373999">
                <a:tc>
                  <a:txBody>
                    <a:bodyPr/>
                    <a:lstStyle/>
                    <a:p>
                      <a:pPr algn="ct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Analyze Workload / Server Doc</a:t>
                      </a:r>
                    </a:p>
                  </a:txBody>
                  <a:tcPr/>
                </a:tc>
                <a:tc>
                  <a:txBody>
                    <a:bodyPr/>
                    <a:lstStyle/>
                    <a:p>
                      <a:r>
                        <a:rPr lang="en-US" sz="1100"/>
                        <a:t>Review data received from Product Owner and corresponding information in Server List</a:t>
                      </a:r>
                      <a:endParaRPr lang="en-UG" sz="1100"/>
                    </a:p>
                  </a:txBody>
                  <a:tcPr/>
                </a:tc>
                <a:tc>
                  <a:txBody>
                    <a:bodyPr/>
                    <a:lstStyle/>
                    <a:p>
                      <a:r>
                        <a:rPr lang="en-UG" sz="1100"/>
                        <a:t>10M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Deldri</a:t>
                      </a:r>
                      <a:r>
                        <a:rPr lang="en-ZM" sz="1100"/>
                        <a:t> / </a:t>
                      </a:r>
                      <a:r>
                        <a:rPr lang="en-US" sz="1100"/>
                        <a:t>S</a:t>
                      </a:r>
                      <a:r>
                        <a:rPr lang="en-ZM" sz="1100"/>
                        <a:t>c</a:t>
                      </a:r>
                      <a:r>
                        <a:rPr lang="en-US" sz="1100"/>
                        <a:t>o</a:t>
                      </a:r>
                      <a:r>
                        <a:rPr lang="en-ZM" sz="1100"/>
                        <a:t>t</a:t>
                      </a:r>
                      <a:r>
                        <a:rPr lang="en-US" sz="1100"/>
                        <a:t>t</a:t>
                      </a:r>
                      <a:endParaRPr lang="en-UG" sz="1100"/>
                    </a:p>
                  </a:txBody>
                  <a:tcPr/>
                </a:tc>
                <a:extLst>
                  <a:ext uri="{0D108BD9-81ED-4DB2-BD59-A6C34878D82A}">
                    <a16:rowId xmlns:a16="http://schemas.microsoft.com/office/drawing/2014/main" val="2371633117"/>
                  </a:ext>
                </a:extLst>
              </a:tr>
              <a:tr h="276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Interview Product Owners</a:t>
                      </a:r>
                    </a:p>
                  </a:txBody>
                  <a:tcPr/>
                </a:tc>
                <a:tc>
                  <a:txBody>
                    <a:bodyPr/>
                    <a:lstStyle/>
                    <a:p>
                      <a:r>
                        <a:rPr lang="en-US" sz="1100">
                          <a:latin typeface="+mn-lt"/>
                        </a:rPr>
                        <a:t>Conduct Discovery session with Product Owner to obtain detailed information on the application, server, environmental requirements and potential impacts</a:t>
                      </a:r>
                      <a:endParaRPr lang="en-UG" sz="1100">
                        <a:latin typeface="+mn-lt"/>
                      </a:endParaRPr>
                    </a:p>
                  </a:txBody>
                  <a:tcPr/>
                </a:tc>
                <a:tc>
                  <a:txBody>
                    <a:bodyPr/>
                    <a:lstStyle/>
                    <a:p>
                      <a:r>
                        <a:rPr lang="en-UG" sz="1100">
                          <a:latin typeface="+mn-lt"/>
                        </a:rPr>
                        <a:t>10M</a:t>
                      </a:r>
                    </a:p>
                    <a:p>
                      <a:pPr lvl="0">
                        <a:buNone/>
                      </a:pPr>
                      <a:r>
                        <a:rPr lang="en-US" sz="1100">
                          <a:latin typeface="+mn-lt"/>
                        </a:rPr>
                        <a:t>Relativity</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mn-lt"/>
                        </a:rPr>
                        <a:t>Deldri</a:t>
                      </a:r>
                      <a:r>
                        <a:rPr lang="en-ZM" sz="1100">
                          <a:latin typeface="+mn-lt"/>
                        </a:rPr>
                        <a:t> / </a:t>
                      </a:r>
                      <a:r>
                        <a:rPr lang="en-US" sz="1100">
                          <a:latin typeface="+mn-lt"/>
                        </a:rPr>
                        <a:t>S</a:t>
                      </a:r>
                      <a:r>
                        <a:rPr lang="en-ZM" sz="1100">
                          <a:latin typeface="+mn-lt"/>
                        </a:rPr>
                        <a:t>c</a:t>
                      </a:r>
                      <a:r>
                        <a:rPr lang="en-US" sz="1100">
                          <a:latin typeface="+mn-lt"/>
                        </a:rPr>
                        <a:t>o</a:t>
                      </a:r>
                      <a:r>
                        <a:rPr lang="en-ZM" sz="1100">
                          <a:latin typeface="+mn-lt"/>
                        </a:rPr>
                        <a:t>t</a:t>
                      </a:r>
                      <a:r>
                        <a:rPr lang="en-US" sz="1100">
                          <a:latin typeface="+mn-lt"/>
                        </a:rPr>
                        <a:t>t</a:t>
                      </a:r>
                      <a:endParaRPr lang="en-UG" sz="1100">
                        <a:latin typeface="+mn-lt"/>
                      </a:endParaRPr>
                    </a:p>
                    <a:p>
                      <a:pPr lvl="0">
                        <a:buNone/>
                      </a:pPr>
                      <a:r>
                        <a:rPr lang="en-US" sz="1100">
                          <a:latin typeface="+mn-lt"/>
                        </a:rPr>
                        <a:t>Product Owner</a:t>
                      </a:r>
                    </a:p>
                  </a:txBody>
                  <a:tcPr/>
                </a:tc>
                <a:extLst>
                  <a:ext uri="{0D108BD9-81ED-4DB2-BD59-A6C34878D82A}">
                    <a16:rowId xmlns:a16="http://schemas.microsoft.com/office/drawing/2014/main" val="2831939801"/>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Migrate</a:t>
                      </a:r>
                      <a:r>
                        <a:rPr lang="en-ZM" sz="1100"/>
                        <a:t>?</a:t>
                      </a:r>
                      <a:endParaRPr lang="en-US" sz="1100"/>
                    </a:p>
                  </a:txBody>
                  <a:tcPr/>
                </a:tc>
                <a:tc>
                  <a:txBody>
                    <a:bodyPr/>
                    <a:lstStyle/>
                    <a:p>
                      <a:pPr lvl="0">
                        <a:buNone/>
                      </a:pPr>
                      <a:r>
                        <a:rPr lang="en-ZM" sz="1100" b="0" i="0" u="none" strike="noStrike" noProof="0">
                          <a:latin typeface="+mn-lt"/>
                        </a:rPr>
                        <a:t>Has the P</a:t>
                      </a:r>
                      <a:r>
                        <a:rPr lang="en-US" sz="1100" b="0" i="0" u="none" strike="noStrike" noProof="0">
                          <a:latin typeface="+mn-lt"/>
                        </a:rPr>
                        <a:t>r</a:t>
                      </a:r>
                      <a:r>
                        <a:rPr lang="en-ZM" sz="1100" b="0" i="0" u="none" strike="noStrike" noProof="0">
                          <a:latin typeface="+mn-lt"/>
                        </a:rPr>
                        <a:t>oduct O</a:t>
                      </a:r>
                      <a:r>
                        <a:rPr lang="en-US" sz="1100" b="0" i="0" u="none" strike="noStrike" noProof="0">
                          <a:latin typeface="+mn-lt"/>
                        </a:rPr>
                        <a:t>w</a:t>
                      </a:r>
                      <a:r>
                        <a:rPr lang="en-ZM" sz="1100" b="0" i="0" u="none" strike="noStrike" noProof="0">
                          <a:latin typeface="+mn-lt"/>
                        </a:rPr>
                        <a:t>n</a:t>
                      </a:r>
                      <a:r>
                        <a:rPr lang="en-US" sz="1100" b="0" i="0" u="none" strike="noStrike" noProof="0">
                          <a:latin typeface="+mn-lt"/>
                        </a:rPr>
                        <a:t>e</a:t>
                      </a:r>
                      <a:r>
                        <a:rPr lang="en-ZM" sz="1100" b="0" i="0" u="none" strike="noStrike" noProof="0">
                          <a:latin typeface="+mn-lt"/>
                        </a:rPr>
                        <a:t>r </a:t>
                      </a:r>
                      <a:r>
                        <a:rPr lang="en-US" sz="1100" b="0" i="0" u="none" strike="noStrike" noProof="0">
                          <a:latin typeface="+mn-lt"/>
                        </a:rPr>
                        <a:t>confirmed t</a:t>
                      </a:r>
                      <a:r>
                        <a:rPr lang="en-ZM" sz="1100" b="0" i="0" u="none" strike="noStrike" noProof="0">
                          <a:latin typeface="+mn-lt"/>
                        </a:rPr>
                        <a:t>he </a:t>
                      </a:r>
                      <a:r>
                        <a:rPr lang="en-US" sz="1100" b="0" i="0" u="none" strike="noStrike" noProof="0">
                          <a:latin typeface="+mn-lt"/>
                        </a:rPr>
                        <a:t>s</a:t>
                      </a:r>
                      <a:r>
                        <a:rPr lang="en-ZM" sz="1100" b="0" i="0" u="none" strike="noStrike" noProof="0">
                          <a:latin typeface="+mn-lt"/>
                        </a:rPr>
                        <a:t>e</a:t>
                      </a:r>
                      <a:r>
                        <a:rPr lang="en-US" sz="1100" b="0" i="0" u="none" strike="noStrike" noProof="0">
                          <a:latin typeface="+mn-lt"/>
                        </a:rPr>
                        <a:t>r</a:t>
                      </a:r>
                      <a:r>
                        <a:rPr lang="en-ZM" sz="1100" b="0" i="0" u="none" strike="noStrike" noProof="0">
                          <a:latin typeface="+mn-lt"/>
                        </a:rPr>
                        <a:t>v</a:t>
                      </a:r>
                      <a:r>
                        <a:rPr lang="en-US" sz="1100" b="0" i="0" u="none" strike="noStrike" noProof="0">
                          <a:latin typeface="+mn-lt"/>
                        </a:rPr>
                        <a:t>e</a:t>
                      </a:r>
                      <a:r>
                        <a:rPr lang="en-ZM" sz="1100" b="0" i="0" u="none" strike="noStrike" noProof="0">
                          <a:latin typeface="+mn-lt"/>
                        </a:rPr>
                        <a:t>r(</a:t>
                      </a:r>
                      <a:r>
                        <a:rPr lang="en-US" sz="1100" b="0" i="0" u="none" strike="noStrike" noProof="0">
                          <a:latin typeface="+mn-lt"/>
                        </a:rPr>
                        <a:t>s</a:t>
                      </a:r>
                      <a:r>
                        <a:rPr lang="en-ZM" sz="1100" b="0" i="0" u="none" strike="noStrike" noProof="0">
                          <a:latin typeface="+mn-lt"/>
                        </a:rPr>
                        <a:t>) can </a:t>
                      </a:r>
                      <a:r>
                        <a:rPr lang="en-US" sz="1100" b="0" i="0" u="none" strike="noStrike" noProof="0">
                          <a:latin typeface="+mn-lt"/>
                        </a:rPr>
                        <a:t>m</a:t>
                      </a:r>
                      <a:r>
                        <a:rPr lang="en-ZM" sz="1100" b="0" i="0" u="none" strike="noStrike" noProof="0">
                          <a:latin typeface="+mn-lt"/>
                        </a:rPr>
                        <a:t>ove forward on </a:t>
                      </a:r>
                      <a:r>
                        <a:rPr lang="en-US" sz="1100" b="0" i="0" u="none" strike="noStrike" noProof="0">
                          <a:latin typeface="+mn-lt"/>
                        </a:rPr>
                        <a:t>s</a:t>
                      </a:r>
                      <a:r>
                        <a:rPr lang="en-ZM" sz="1100" b="0" i="0" u="none" strike="noStrike" noProof="0">
                          <a:latin typeface="+mn-lt"/>
                        </a:rPr>
                        <a:t>c</a:t>
                      </a:r>
                      <a:r>
                        <a:rPr lang="en-US" sz="1100" b="0" i="0" u="none" strike="noStrike" noProof="0">
                          <a:latin typeface="+mn-lt"/>
                        </a:rPr>
                        <a:t>h</a:t>
                      </a:r>
                      <a:r>
                        <a:rPr lang="en-ZM" sz="1100" b="0" i="0" u="none" strike="noStrike" noProof="0">
                          <a:latin typeface="+mn-lt"/>
                        </a:rPr>
                        <a:t>e</a:t>
                      </a:r>
                      <a:r>
                        <a:rPr lang="en-US" sz="1100" b="0" i="0" u="none" strike="noStrike" noProof="0">
                          <a:latin typeface="+mn-lt"/>
                        </a:rPr>
                        <a:t>d</a:t>
                      </a:r>
                      <a:r>
                        <a:rPr lang="en-ZM" sz="1100" b="0" i="0" u="none" strike="noStrike" noProof="0">
                          <a:latin typeface="+mn-lt"/>
                        </a:rPr>
                        <a:t>u</a:t>
                      </a:r>
                      <a:r>
                        <a:rPr lang="en-US" sz="1100" b="0" i="0" u="none" strike="noStrike" noProof="0">
                          <a:latin typeface="+mn-lt"/>
                        </a:rPr>
                        <a:t>l</a:t>
                      </a:r>
                      <a:r>
                        <a:rPr lang="en-ZM" sz="1100" b="0" i="0" u="none" strike="noStrike" noProof="0">
                          <a:latin typeface="+mn-lt"/>
                        </a:rPr>
                        <a:t>e </a:t>
                      </a:r>
                      <a:r>
                        <a:rPr lang="en-US" sz="1100" b="0" i="0" u="none" strike="noStrike" noProof="0">
                          <a:latin typeface="+mn-lt"/>
                        </a:rPr>
                        <a:t>d</a:t>
                      </a:r>
                      <a:r>
                        <a:rPr lang="en-ZM" sz="1100" b="0" i="0" u="none" strike="noStrike" noProof="0">
                          <a:latin typeface="+mn-lt"/>
                        </a:rPr>
                        <a:t>a</a:t>
                      </a:r>
                      <a:r>
                        <a:rPr lang="en-US" sz="1100" b="0" i="0" u="none" strike="noStrike" noProof="0">
                          <a:latin typeface="+mn-lt"/>
                        </a:rPr>
                        <a:t>t</a:t>
                      </a:r>
                      <a:r>
                        <a:rPr lang="en-ZM" sz="1100" b="0" i="0" u="none" strike="noStrike" noProof="0">
                          <a:latin typeface="+mn-lt"/>
                        </a:rPr>
                        <a:t>e? </a:t>
                      </a:r>
                      <a:r>
                        <a:rPr lang="en-US" sz="1100" b="0" i="0" u="none" strike="noStrike" noProof="0">
                          <a:latin typeface="+mn-lt"/>
                        </a:rPr>
                        <a:t>I</a:t>
                      </a:r>
                      <a:r>
                        <a:rPr lang="en-ZM" sz="1100" b="0" i="0" u="none" strike="noStrike" noProof="0">
                          <a:latin typeface="+mn-lt"/>
                        </a:rPr>
                        <a:t>f </a:t>
                      </a:r>
                      <a:r>
                        <a:rPr lang="en-US" sz="1100" b="0" i="0" u="none" strike="noStrike" noProof="0">
                          <a:latin typeface="+mn-lt"/>
                        </a:rPr>
                        <a:t>y</a:t>
                      </a:r>
                      <a:r>
                        <a:rPr lang="en-ZM" sz="1100" b="0" i="0" u="none" strike="noStrike" noProof="0">
                          <a:latin typeface="+mn-lt"/>
                        </a:rPr>
                        <a:t>e</a:t>
                      </a:r>
                      <a:r>
                        <a:rPr lang="en-US" sz="1100" b="0" i="0" u="none" strike="noStrike" noProof="0">
                          <a:latin typeface="+mn-lt"/>
                        </a:rPr>
                        <a:t>s</a:t>
                      </a:r>
                      <a:r>
                        <a:rPr lang="en-ZM" sz="1100" b="0" i="0" u="none" strike="noStrike" noProof="0">
                          <a:latin typeface="+mn-lt"/>
                        </a:rPr>
                        <a:t>, </a:t>
                      </a:r>
                      <a:r>
                        <a:rPr lang="en-US" sz="1100" b="0" i="0" u="none" strike="noStrike" noProof="0">
                          <a:latin typeface="+mn-lt"/>
                        </a:rPr>
                        <a:t>continue</a:t>
                      </a:r>
                      <a:r>
                        <a:rPr lang="en-ZM" sz="1100" b="0" i="0" u="none" strike="noStrike" noProof="0">
                          <a:latin typeface="+mn-lt"/>
                        </a:rPr>
                        <a:t> </a:t>
                      </a:r>
                      <a:r>
                        <a:rPr lang="en-US" sz="1100" b="0" i="0" u="none" strike="noStrike" noProof="0">
                          <a:latin typeface="+mn-lt"/>
                        </a:rPr>
                        <a:t>p</a:t>
                      </a:r>
                      <a:r>
                        <a:rPr lang="en-ZM" sz="1100" b="0" i="0" u="none" strike="noStrike" noProof="0">
                          <a:latin typeface="+mn-lt"/>
                        </a:rPr>
                        <a:t>r</a:t>
                      </a:r>
                      <a:r>
                        <a:rPr lang="en-US" sz="1100" b="0" i="0" u="none" strike="noStrike" noProof="0">
                          <a:latin typeface="+mn-lt"/>
                        </a:rPr>
                        <a:t>o</a:t>
                      </a:r>
                      <a:r>
                        <a:rPr lang="en-ZM" sz="1100" b="0" i="0" u="none" strike="noStrike" noProof="0">
                          <a:latin typeface="+mn-lt"/>
                        </a:rPr>
                        <a:t>c</a:t>
                      </a:r>
                      <a:r>
                        <a:rPr lang="en-US" sz="1100" b="0" i="0" u="none" strike="noStrike" noProof="0">
                          <a:latin typeface="+mn-lt"/>
                        </a:rPr>
                        <a:t>e</a:t>
                      </a:r>
                      <a:r>
                        <a:rPr lang="en-ZM" sz="1100" b="0" i="0" u="none" strike="noStrike" noProof="0">
                          <a:latin typeface="+mn-lt"/>
                        </a:rPr>
                        <a:t>s</a:t>
                      </a:r>
                      <a:r>
                        <a:rPr lang="en-US" sz="1100" b="0" i="0" u="none" strike="noStrike" noProof="0">
                          <a:latin typeface="+mn-lt"/>
                        </a:rPr>
                        <a:t>s</a:t>
                      </a:r>
                      <a:r>
                        <a:rPr lang="en-ZM" sz="1100" b="0" i="0" u="none" strike="noStrike" noProof="0">
                          <a:latin typeface="+mn-lt"/>
                        </a:rPr>
                        <a:t>.  </a:t>
                      </a:r>
                      <a:r>
                        <a:rPr lang="en-US" sz="1100" b="0" i="0" u="none" strike="noStrike" noProof="0">
                          <a:latin typeface="+mn-lt"/>
                        </a:rPr>
                        <a:t>I</a:t>
                      </a:r>
                      <a:r>
                        <a:rPr lang="en-ZM" sz="1100" b="0" i="0" u="none" strike="noStrike" noProof="0">
                          <a:latin typeface="+mn-lt"/>
                        </a:rPr>
                        <a:t>f </a:t>
                      </a:r>
                      <a:r>
                        <a:rPr lang="en-US" sz="1100" b="0" i="0" u="none" strike="noStrike" noProof="0">
                          <a:latin typeface="+mn-lt"/>
                        </a:rPr>
                        <a:t>n</a:t>
                      </a:r>
                      <a:r>
                        <a:rPr lang="en-ZM" sz="1100" b="0" i="0" u="none" strike="noStrike" noProof="0">
                          <a:latin typeface="+mn-lt"/>
                        </a:rPr>
                        <a:t>o, </a:t>
                      </a:r>
                      <a:r>
                        <a:rPr lang="en-US" sz="1100" b="0" i="0" u="none" strike="noStrike" noProof="0">
                          <a:latin typeface="+mn-lt"/>
                        </a:rPr>
                        <a:t>e</a:t>
                      </a:r>
                      <a:r>
                        <a:rPr lang="en-ZM" sz="1100" b="0" i="0" u="none" strike="noStrike" noProof="0">
                          <a:latin typeface="+mn-lt"/>
                        </a:rPr>
                        <a:t>s</a:t>
                      </a:r>
                      <a:r>
                        <a:rPr lang="en-US" sz="1100" b="0" i="0" u="none" strike="noStrike" noProof="0">
                          <a:latin typeface="+mn-lt"/>
                        </a:rPr>
                        <a:t>c</a:t>
                      </a:r>
                      <a:r>
                        <a:rPr lang="en-ZM" sz="1100" b="0" i="0" u="none" strike="noStrike" noProof="0">
                          <a:latin typeface="+mn-lt"/>
                        </a:rPr>
                        <a:t>a</a:t>
                      </a:r>
                      <a:r>
                        <a:rPr lang="en-US" sz="1100" b="0" i="0" u="none" strike="noStrike" noProof="0">
                          <a:latin typeface="+mn-lt"/>
                        </a:rPr>
                        <a:t>l</a:t>
                      </a:r>
                      <a:r>
                        <a:rPr lang="en-ZM" sz="1100" b="0" i="0" u="none" strike="noStrike" noProof="0">
                          <a:latin typeface="+mn-lt"/>
                        </a:rPr>
                        <a:t>a</a:t>
                      </a:r>
                      <a:r>
                        <a:rPr lang="en-US" sz="1100" b="0" i="0" u="none" strike="noStrike" noProof="0">
                          <a:latin typeface="+mn-lt"/>
                        </a:rPr>
                        <a:t>t</a:t>
                      </a:r>
                      <a:r>
                        <a:rPr lang="en-ZM" sz="1100" b="0" i="0" u="none" strike="noStrike" noProof="0">
                          <a:latin typeface="+mn-lt"/>
                        </a:rPr>
                        <a:t>e </a:t>
                      </a:r>
                      <a:r>
                        <a:rPr lang="en-US" sz="1100" b="0" i="0" u="none" strike="noStrike" noProof="0">
                          <a:latin typeface="+mn-lt"/>
                        </a:rPr>
                        <a:t>t</a:t>
                      </a:r>
                      <a:r>
                        <a:rPr lang="en-ZM" sz="1100" b="0" i="0" u="none" strike="noStrike" noProof="0">
                          <a:latin typeface="+mn-lt"/>
                        </a:rPr>
                        <a:t>o </a:t>
                      </a:r>
                      <a:r>
                        <a:rPr lang="en-US" sz="1100" b="0" i="0" u="none" strike="noStrike" noProof="0">
                          <a:latin typeface="+mn-lt"/>
                        </a:rPr>
                        <a:t>Relativity</a:t>
                      </a:r>
                      <a:r>
                        <a:rPr lang="en-ZM" sz="1100" b="0" i="0" u="none" strike="noStrike" noProof="0">
                          <a:latin typeface="+mn-lt"/>
                        </a:rPr>
                        <a:t> </a:t>
                      </a:r>
                      <a:r>
                        <a:rPr lang="en-US" sz="1100" b="0" i="0" u="none" strike="noStrike" noProof="0">
                          <a:latin typeface="+mn-lt"/>
                        </a:rPr>
                        <a:t>Leadership</a:t>
                      </a:r>
                    </a:p>
                  </a:txBody>
                  <a:tcPr/>
                </a:tc>
                <a:tc>
                  <a:txBody>
                    <a:bodyPr/>
                    <a:lstStyle/>
                    <a:p>
                      <a:r>
                        <a:rPr lang="en-US" sz="1100">
                          <a:latin typeface="+mn-lt"/>
                        </a:rPr>
                        <a:t>Relativity</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mn-lt"/>
                        </a:rPr>
                        <a:t>Product Owner</a:t>
                      </a:r>
                    </a:p>
                    <a:p>
                      <a:endParaRPr lang="en-UG" sz="1100">
                        <a:latin typeface="+mn-lt"/>
                      </a:endParaRPr>
                    </a:p>
                  </a:txBody>
                  <a:tcPr/>
                </a:tc>
                <a:extLst>
                  <a:ext uri="{0D108BD9-81ED-4DB2-BD59-A6C34878D82A}">
                    <a16:rowId xmlns:a16="http://schemas.microsoft.com/office/drawing/2014/main" val="3132913978"/>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Capture Findings &amp; Worksheet Inputs</a:t>
                      </a:r>
                    </a:p>
                  </a:txBody>
                  <a:tcPr/>
                </a:tc>
                <a:tc>
                  <a:txBody>
                    <a:bodyPr/>
                    <a:lstStyle/>
                    <a:p>
                      <a:pPr lvl="0">
                        <a:buNone/>
                      </a:pPr>
                      <a:r>
                        <a:rPr lang="en-US" sz="1100" b="0" i="0" u="none" strike="noStrike" noProof="0">
                          <a:latin typeface="+mn-lt"/>
                        </a:rPr>
                        <a:t>Populate Migration Workbook with detailed information on workload being Migrated</a:t>
                      </a:r>
                    </a:p>
                  </a:txBody>
                  <a:tcPr/>
                </a:tc>
                <a:tc>
                  <a:txBody>
                    <a:bodyPr/>
                    <a:lstStyle/>
                    <a:p>
                      <a:r>
                        <a:rPr lang="en-ZM" sz="1100">
                          <a:latin typeface="+mn-lt"/>
                        </a:rPr>
                        <a:t>10</a:t>
                      </a:r>
                      <a:r>
                        <a:rPr lang="en-US" sz="1100">
                          <a:latin typeface="+mn-lt"/>
                        </a:rPr>
                        <a:t>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mn-lt"/>
                        </a:rPr>
                        <a:t>Deldri</a:t>
                      </a:r>
                      <a:r>
                        <a:rPr lang="en-ZM" sz="1100">
                          <a:latin typeface="+mn-lt"/>
                        </a:rPr>
                        <a:t> / </a:t>
                      </a:r>
                      <a:r>
                        <a:rPr lang="en-US" sz="1100">
                          <a:latin typeface="+mn-lt"/>
                        </a:rPr>
                        <a:t>S</a:t>
                      </a:r>
                      <a:r>
                        <a:rPr lang="en-ZM" sz="1100">
                          <a:latin typeface="+mn-lt"/>
                        </a:rPr>
                        <a:t>c</a:t>
                      </a:r>
                      <a:r>
                        <a:rPr lang="en-US" sz="1100">
                          <a:latin typeface="+mn-lt"/>
                        </a:rPr>
                        <a:t>o</a:t>
                      </a:r>
                      <a:r>
                        <a:rPr lang="en-ZM" sz="1100">
                          <a:latin typeface="+mn-lt"/>
                        </a:rPr>
                        <a:t>t</a:t>
                      </a:r>
                      <a:r>
                        <a:rPr lang="en-US" sz="1100">
                          <a:latin typeface="+mn-lt"/>
                        </a:rPr>
                        <a:t>t</a:t>
                      </a:r>
                      <a:endParaRPr lang="en-UG" sz="1100">
                        <a:latin typeface="+mn-lt"/>
                      </a:endParaRPr>
                    </a:p>
                  </a:txBody>
                  <a:tcPr/>
                </a:tc>
                <a:extLst>
                  <a:ext uri="{0D108BD9-81ED-4DB2-BD59-A6C34878D82A}">
                    <a16:rowId xmlns:a16="http://schemas.microsoft.com/office/drawing/2014/main" val="3116774448"/>
                  </a:ext>
                </a:extLst>
              </a:tr>
              <a:tr h="268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100"/>
                        <a:t>S</a:t>
                      </a:r>
                      <a:r>
                        <a:rPr lang="en-US" sz="1100"/>
                        <a:t>u</a:t>
                      </a:r>
                      <a:r>
                        <a:rPr lang="en-ZM" sz="1100"/>
                        <a:t>b</a:t>
                      </a:r>
                      <a:r>
                        <a:rPr lang="en-US" sz="1100"/>
                        <a:t>m</a:t>
                      </a:r>
                      <a:r>
                        <a:rPr lang="en-ZM" sz="1100" err="1"/>
                        <a:t>i</a:t>
                      </a:r>
                      <a:r>
                        <a:rPr lang="en-US" sz="1100"/>
                        <a:t>t</a:t>
                      </a:r>
                      <a:r>
                        <a:rPr lang="en-ZM" sz="1100"/>
                        <a:t> </a:t>
                      </a:r>
                      <a:r>
                        <a:rPr lang="en-US" sz="1100"/>
                        <a:t>to CMC for Migration</a:t>
                      </a:r>
                    </a:p>
                  </a:txBody>
                  <a:tcPr/>
                </a:tc>
                <a:tc>
                  <a:txBody>
                    <a:bodyPr/>
                    <a:lstStyle/>
                    <a:p>
                      <a:r>
                        <a:rPr lang="en-UG" sz="1100">
                          <a:latin typeface="+mn-lt"/>
                        </a:rPr>
                        <a:t>Submit ticket to CMC to schedule workload for migration</a:t>
                      </a:r>
                    </a:p>
                  </a:txBody>
                  <a:tcPr/>
                </a:tc>
                <a:tc>
                  <a:txBody>
                    <a:bodyPr/>
                    <a:lstStyle/>
                    <a:p>
                      <a:r>
                        <a:rPr lang="en-US" sz="1100">
                          <a:latin typeface="+mn-lt"/>
                        </a:rPr>
                        <a:t>10M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1981262322"/>
                  </a:ext>
                </a:extLst>
              </a:tr>
              <a:tr h="324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Confirm Schedule with CMC</a:t>
                      </a:r>
                    </a:p>
                  </a:txBody>
                  <a:tcPr/>
                </a:tc>
                <a:tc>
                  <a:txBody>
                    <a:bodyPr/>
                    <a:lstStyle/>
                    <a:p>
                      <a:r>
                        <a:rPr lang="en-UG" sz="1100">
                          <a:latin typeface="+mn-lt"/>
                        </a:rPr>
                        <a:t>Coordinate failover and cutover time with CMC</a:t>
                      </a:r>
                    </a:p>
                  </a:txBody>
                  <a:tcPr/>
                </a:tc>
                <a:tc>
                  <a:txBody>
                    <a:bodyPr/>
                    <a:lstStyle/>
                    <a:p>
                      <a:r>
                        <a:rPr lang="en-US" sz="1100">
                          <a:latin typeface="+mn-lt"/>
                        </a:rPr>
                        <a:t>10M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3196667577"/>
                  </a:ext>
                </a:extLst>
              </a:tr>
            </a:tbl>
          </a:graphicData>
        </a:graphic>
      </p:graphicFrame>
    </p:spTree>
    <p:extLst>
      <p:ext uri="{BB962C8B-B14F-4D97-AF65-F5344CB8AC3E}">
        <p14:creationId xmlns:p14="http://schemas.microsoft.com/office/powerpoint/2010/main" val="106621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1522149" cy="943063"/>
          </a:xfrm>
          <a:prstGeom prst="rect">
            <a:avLst/>
          </a:prstGeom>
        </p:spPr>
        <p:txBody>
          <a:bodyPr anchor="ctr">
            <a:normAutofit/>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A</a:t>
            </a:r>
            <a:r>
              <a:rPr lang="en-ZM">
                <a:latin typeface="Arial Black" panose="020B0A04020102020204" pitchFamily="34" charset="0"/>
              </a:rPr>
              <a:t>S</a:t>
            </a:r>
            <a:r>
              <a:rPr lang="en-US">
                <a:latin typeface="Arial Black" panose="020B0A04020102020204" pitchFamily="34" charset="0"/>
              </a:rPr>
              <a:t>R</a:t>
            </a:r>
          </a:p>
        </p:txBody>
      </p:sp>
      <p:grpSp>
        <p:nvGrpSpPr>
          <p:cNvPr id="9" name="Group 8">
            <a:extLst>
              <a:ext uri="{FF2B5EF4-FFF2-40B4-BE49-F238E27FC236}">
                <a16:creationId xmlns:a16="http://schemas.microsoft.com/office/drawing/2014/main" id="{CB7D9026-4A8A-4958-882A-7231F4E309EA}"/>
              </a:ext>
            </a:extLst>
          </p:cNvPr>
          <p:cNvGrpSpPr/>
          <p:nvPr/>
        </p:nvGrpSpPr>
        <p:grpSpPr>
          <a:xfrm>
            <a:off x="2871311" y="1292409"/>
            <a:ext cx="1155630" cy="705748"/>
            <a:chOff x="2123234" y="1521009"/>
            <a:chExt cx="1155630" cy="705748"/>
          </a:xfrm>
        </p:grpSpPr>
        <p:sp>
          <p:nvSpPr>
            <p:cNvPr id="105" name="Flowchart: Process 104">
              <a:extLst>
                <a:ext uri="{FF2B5EF4-FFF2-40B4-BE49-F238E27FC236}">
                  <a16:creationId xmlns:a16="http://schemas.microsoft.com/office/drawing/2014/main" id="{FED2C9D5-5799-4994-A1AD-38483CAACDD8}"/>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6" name="Flowchart: Process 105">
              <a:extLst>
                <a:ext uri="{FF2B5EF4-FFF2-40B4-BE49-F238E27FC236}">
                  <a16:creationId xmlns:a16="http://schemas.microsoft.com/office/drawing/2014/main" id="{B3785C87-D266-49BA-91B1-3F6CBE66410F}"/>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Migration Activities</a:t>
              </a:r>
            </a:p>
          </p:txBody>
        </p:sp>
      </p:grpSp>
      <p:grpSp>
        <p:nvGrpSpPr>
          <p:cNvPr id="110" name="Group 109">
            <a:extLst>
              <a:ext uri="{FF2B5EF4-FFF2-40B4-BE49-F238E27FC236}">
                <a16:creationId xmlns:a16="http://schemas.microsoft.com/office/drawing/2014/main" id="{12DC6371-A784-44E9-8764-F24ECFD3D3F9}"/>
              </a:ext>
            </a:extLst>
          </p:cNvPr>
          <p:cNvGrpSpPr/>
          <p:nvPr/>
        </p:nvGrpSpPr>
        <p:grpSpPr>
          <a:xfrm>
            <a:off x="8824424" y="3482976"/>
            <a:ext cx="1275083" cy="806221"/>
            <a:chOff x="1041816" y="1251679"/>
            <a:chExt cx="995658" cy="629586"/>
          </a:xfrm>
        </p:grpSpPr>
        <p:sp>
          <p:nvSpPr>
            <p:cNvPr id="111" name="Flowchart: Process 110">
              <a:extLst>
                <a:ext uri="{FF2B5EF4-FFF2-40B4-BE49-F238E27FC236}">
                  <a16:creationId xmlns:a16="http://schemas.microsoft.com/office/drawing/2014/main" id="{6094BA3D-3B1E-4052-A569-0353204746E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2" name="Flowchart: Process 111">
              <a:extLst>
                <a:ext uri="{FF2B5EF4-FFF2-40B4-BE49-F238E27FC236}">
                  <a16:creationId xmlns:a16="http://schemas.microsoft.com/office/drawing/2014/main" id="{DACDD171-9D2D-41F2-BD5C-CA3CA22C327D}"/>
                </a:ext>
              </a:extLst>
            </p:cNvPr>
            <p:cNvSpPr/>
            <p:nvPr/>
          </p:nvSpPr>
          <p:spPr>
            <a:xfrm>
              <a:off x="1043435" y="1461541"/>
              <a:ext cx="994039"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Execute  </a:t>
              </a:r>
              <a:r>
                <a:rPr lang="en-ZM" sz="900"/>
                <a:t>F</a:t>
              </a:r>
              <a:r>
                <a:rPr lang="en-US" sz="900" err="1"/>
                <a:t>unctional</a:t>
              </a:r>
              <a:r>
                <a:rPr lang="en-US" sz="900"/>
                <a:t> Testing</a:t>
              </a:r>
            </a:p>
          </p:txBody>
        </p:sp>
      </p:grpSp>
      <p:grpSp>
        <p:nvGrpSpPr>
          <p:cNvPr id="113" name="Group 112">
            <a:extLst>
              <a:ext uri="{FF2B5EF4-FFF2-40B4-BE49-F238E27FC236}">
                <a16:creationId xmlns:a16="http://schemas.microsoft.com/office/drawing/2014/main" id="{A531080D-406F-4024-A56A-ADC42AAE4417}"/>
              </a:ext>
            </a:extLst>
          </p:cNvPr>
          <p:cNvGrpSpPr/>
          <p:nvPr/>
        </p:nvGrpSpPr>
        <p:grpSpPr>
          <a:xfrm>
            <a:off x="7037848" y="3498923"/>
            <a:ext cx="1257886" cy="775378"/>
            <a:chOff x="1041816" y="1251679"/>
            <a:chExt cx="993240" cy="629586"/>
          </a:xfrm>
        </p:grpSpPr>
        <p:sp>
          <p:nvSpPr>
            <p:cNvPr id="114" name="Flowchart: Process 113">
              <a:extLst>
                <a:ext uri="{FF2B5EF4-FFF2-40B4-BE49-F238E27FC236}">
                  <a16:creationId xmlns:a16="http://schemas.microsoft.com/office/drawing/2014/main" id="{B0935428-BCB0-4985-A791-3DDB619F8B39}"/>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115" name="Flowchart: Process 114">
              <a:extLst>
                <a:ext uri="{FF2B5EF4-FFF2-40B4-BE49-F238E27FC236}">
                  <a16:creationId xmlns:a16="http://schemas.microsoft.com/office/drawing/2014/main" id="{428FB5F2-0E12-46C7-B03F-4C2CF6E168D1}"/>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130" name="Connector: Elbow 129">
            <a:extLst>
              <a:ext uri="{FF2B5EF4-FFF2-40B4-BE49-F238E27FC236}">
                <a16:creationId xmlns:a16="http://schemas.microsoft.com/office/drawing/2014/main" id="{F629DDBA-AB3C-49FD-AE43-A3CC1CDFFDE9}"/>
              </a:ext>
            </a:extLst>
          </p:cNvPr>
          <p:cNvCxnSpPr>
            <a:cxnSpLocks/>
            <a:stCxn id="106" idx="2"/>
            <a:endCxn id="78" idx="0"/>
          </p:cNvCxnSpPr>
          <p:nvPr/>
        </p:nvCxnSpPr>
        <p:spPr>
          <a:xfrm rot="5400000">
            <a:off x="3244205" y="2200294"/>
            <a:ext cx="407059" cy="27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BF63D098-60C7-47D0-B377-3BCCDA3E3FB7}"/>
              </a:ext>
            </a:extLst>
          </p:cNvPr>
          <p:cNvCxnSpPr>
            <a:cxnSpLocks/>
            <a:stCxn id="63" idx="3"/>
            <a:endCxn id="125" idx="2"/>
          </p:cNvCxnSpPr>
          <p:nvPr/>
        </p:nvCxnSpPr>
        <p:spPr>
          <a:xfrm flipV="1">
            <a:off x="4153551" y="4333454"/>
            <a:ext cx="908710" cy="8815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C19D35D-013F-41CD-B77E-70AD2B5A200C}"/>
              </a:ext>
            </a:extLst>
          </p:cNvPr>
          <p:cNvCxnSpPr>
            <a:cxnSpLocks/>
            <a:stCxn id="2" idx="2"/>
            <a:endCxn id="120" idx="0"/>
          </p:cNvCxnSpPr>
          <p:nvPr/>
        </p:nvCxnSpPr>
        <p:spPr>
          <a:xfrm rot="16200000" flipH="1">
            <a:off x="9231696" y="5597174"/>
            <a:ext cx="480524" cy="14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566C8FA-8168-45E3-93CC-BF0561388399}"/>
              </a:ext>
            </a:extLst>
          </p:cNvPr>
          <p:cNvGrpSpPr/>
          <p:nvPr/>
        </p:nvGrpSpPr>
        <p:grpSpPr>
          <a:xfrm>
            <a:off x="8822456" y="1282142"/>
            <a:ext cx="1275082" cy="740577"/>
            <a:chOff x="1041816" y="1251679"/>
            <a:chExt cx="993240" cy="629586"/>
          </a:xfrm>
        </p:grpSpPr>
        <p:sp>
          <p:nvSpPr>
            <p:cNvPr id="142" name="Flowchart: Process 141">
              <a:extLst>
                <a:ext uri="{FF2B5EF4-FFF2-40B4-BE49-F238E27FC236}">
                  <a16:creationId xmlns:a16="http://schemas.microsoft.com/office/drawing/2014/main" id="{2EEAA47C-2DF3-4433-B8FA-FE706C66402D}"/>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ZM" sz="900">
                  <a:solidFill>
                    <a:srgbClr val="002060"/>
                  </a:solidFill>
                </a:rPr>
                <a:t>10</a:t>
              </a:r>
              <a:r>
                <a:rPr lang="en-US" sz="900">
                  <a:solidFill>
                    <a:srgbClr val="002060"/>
                  </a:solidFill>
                </a:rPr>
                <a:t>M</a:t>
              </a:r>
            </a:p>
          </p:txBody>
        </p:sp>
        <p:sp>
          <p:nvSpPr>
            <p:cNvPr id="143" name="Flowchart: Process 142">
              <a:extLst>
                <a:ext uri="{FF2B5EF4-FFF2-40B4-BE49-F238E27FC236}">
                  <a16:creationId xmlns:a16="http://schemas.microsoft.com/office/drawing/2014/main" id="{8E45CFBC-48F5-4F2B-B9FE-6C1246DFB59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C</a:t>
              </a:r>
              <a:r>
                <a:rPr lang="en-US" sz="900"/>
                <a:t>u</a:t>
              </a:r>
              <a:r>
                <a:rPr lang="en-ZM" sz="900"/>
                <a:t>t</a:t>
              </a:r>
              <a:r>
                <a:rPr lang="en-US" sz="900"/>
                <a:t>o</a:t>
              </a:r>
              <a:r>
                <a:rPr lang="en-ZM" sz="900"/>
                <a:t>v</a:t>
              </a:r>
              <a:r>
                <a:rPr lang="en-US" sz="900"/>
                <a:t>e</a:t>
              </a:r>
              <a:r>
                <a:rPr lang="en-ZM" sz="900"/>
                <a:t>r </a:t>
              </a:r>
            </a:p>
            <a:p>
              <a:pPr algn="ctr"/>
              <a:r>
                <a:rPr lang="en-US" sz="900"/>
                <a:t>Activities</a:t>
              </a:r>
            </a:p>
          </p:txBody>
        </p:sp>
      </p:grpSp>
      <p:grpSp>
        <p:nvGrpSpPr>
          <p:cNvPr id="145" name="Group 144">
            <a:extLst>
              <a:ext uri="{FF2B5EF4-FFF2-40B4-BE49-F238E27FC236}">
                <a16:creationId xmlns:a16="http://schemas.microsoft.com/office/drawing/2014/main" id="{60F83B08-229D-4338-B3D4-569C409CB245}"/>
              </a:ext>
            </a:extLst>
          </p:cNvPr>
          <p:cNvGrpSpPr/>
          <p:nvPr/>
        </p:nvGrpSpPr>
        <p:grpSpPr>
          <a:xfrm>
            <a:off x="10660401" y="2349975"/>
            <a:ext cx="1271986" cy="764639"/>
            <a:chOff x="1041816" y="1251679"/>
            <a:chExt cx="993240" cy="629586"/>
          </a:xfrm>
        </p:grpSpPr>
        <p:sp>
          <p:nvSpPr>
            <p:cNvPr id="146" name="Flowchart: Process 145">
              <a:extLst>
                <a:ext uri="{FF2B5EF4-FFF2-40B4-BE49-F238E27FC236}">
                  <a16:creationId xmlns:a16="http://schemas.microsoft.com/office/drawing/2014/main" id="{27D5BC19-F263-4198-A1CA-ED20E19287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47" name="Flowchart: Process 146">
              <a:extLst>
                <a:ext uri="{FF2B5EF4-FFF2-40B4-BE49-F238E27FC236}">
                  <a16:creationId xmlns:a16="http://schemas.microsoft.com/office/drawing/2014/main" id="{B02B71F3-8581-419F-9BC3-265803BAD16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Application Prod</a:t>
              </a:r>
              <a:r>
                <a:rPr lang="en-ZM" sz="900"/>
                <a:t>u</a:t>
              </a:r>
              <a:r>
                <a:rPr lang="en-US" sz="900"/>
                <a:t>c</a:t>
              </a:r>
              <a:r>
                <a:rPr lang="en-ZM" sz="900"/>
                <a:t>t </a:t>
              </a:r>
              <a:r>
                <a:rPr lang="en-US" sz="900"/>
                <a:t>Owner</a:t>
              </a:r>
            </a:p>
          </p:txBody>
        </p:sp>
      </p:grpSp>
      <p:sp>
        <p:nvSpPr>
          <p:cNvPr id="2" name="Diamond 1">
            <a:extLst>
              <a:ext uri="{FF2B5EF4-FFF2-40B4-BE49-F238E27FC236}">
                <a16:creationId xmlns:a16="http://schemas.microsoft.com/office/drawing/2014/main" id="{0DE9A7B8-78DA-4A2B-89DC-123FC4AD9B62}"/>
              </a:ext>
            </a:extLst>
          </p:cNvPr>
          <p:cNvSpPr/>
          <p:nvPr/>
        </p:nvSpPr>
        <p:spPr>
          <a:xfrm>
            <a:off x="8761081" y="4668457"/>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cxnSp>
        <p:nvCxnSpPr>
          <p:cNvPr id="3" name="Connector: Elbow 2">
            <a:extLst>
              <a:ext uri="{FF2B5EF4-FFF2-40B4-BE49-F238E27FC236}">
                <a16:creationId xmlns:a16="http://schemas.microsoft.com/office/drawing/2014/main" id="{ECFCCB6F-2BD3-47AB-8241-32EBB034F190}"/>
              </a:ext>
            </a:extLst>
          </p:cNvPr>
          <p:cNvCxnSpPr>
            <a:cxnSpLocks/>
            <a:stCxn id="112" idx="2"/>
            <a:endCxn id="2" idx="0"/>
          </p:cNvCxnSpPr>
          <p:nvPr/>
        </p:nvCxnSpPr>
        <p:spPr>
          <a:xfrm rot="16200000" flipH="1">
            <a:off x="9277497" y="4474701"/>
            <a:ext cx="379260" cy="82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BDF37C4-CA10-4022-A06A-09A652A02737}"/>
              </a:ext>
            </a:extLst>
          </p:cNvPr>
          <p:cNvSpPr txBox="1"/>
          <p:nvPr/>
        </p:nvSpPr>
        <p:spPr>
          <a:xfrm>
            <a:off x="8960876" y="5222268"/>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49" name="TextBox 48">
            <a:extLst>
              <a:ext uri="{FF2B5EF4-FFF2-40B4-BE49-F238E27FC236}">
                <a16:creationId xmlns:a16="http://schemas.microsoft.com/office/drawing/2014/main" id="{7E5DAA9D-E59E-4F75-B7F5-B1C93FDC063D}"/>
              </a:ext>
            </a:extLst>
          </p:cNvPr>
          <p:cNvSpPr txBox="1"/>
          <p:nvPr/>
        </p:nvSpPr>
        <p:spPr>
          <a:xfrm>
            <a:off x="9997458" y="4684670"/>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cxnSp>
        <p:nvCxnSpPr>
          <p:cNvPr id="11" name="Connector: Elbow 10">
            <a:extLst>
              <a:ext uri="{FF2B5EF4-FFF2-40B4-BE49-F238E27FC236}">
                <a16:creationId xmlns:a16="http://schemas.microsoft.com/office/drawing/2014/main" id="{A447EBEB-30A2-441B-A9C9-C1B07554C809}"/>
              </a:ext>
            </a:extLst>
          </p:cNvPr>
          <p:cNvCxnSpPr>
            <a:cxnSpLocks/>
            <a:stCxn id="86" idx="0"/>
            <a:endCxn id="105" idx="0"/>
          </p:cNvCxnSpPr>
          <p:nvPr/>
        </p:nvCxnSpPr>
        <p:spPr>
          <a:xfrm rot="5400000" flipH="1" flipV="1">
            <a:off x="1529193" y="1188439"/>
            <a:ext cx="1815962" cy="2023903"/>
          </a:xfrm>
          <a:prstGeom prst="bentConnector3">
            <a:avLst>
              <a:gd name="adj1" fmla="val 112588"/>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Diamond 62">
            <a:extLst>
              <a:ext uri="{FF2B5EF4-FFF2-40B4-BE49-F238E27FC236}">
                <a16:creationId xmlns:a16="http://schemas.microsoft.com/office/drawing/2014/main" id="{A283DA47-408B-4360-8F13-CC1B43EA5B45}"/>
              </a:ext>
            </a:extLst>
          </p:cNvPr>
          <p:cNvSpPr/>
          <p:nvPr/>
        </p:nvSpPr>
        <p:spPr>
          <a:xfrm>
            <a:off x="2733207" y="4870445"/>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grpSp>
        <p:nvGrpSpPr>
          <p:cNvPr id="65" name="Group 64">
            <a:extLst>
              <a:ext uri="{FF2B5EF4-FFF2-40B4-BE49-F238E27FC236}">
                <a16:creationId xmlns:a16="http://schemas.microsoft.com/office/drawing/2014/main" id="{312805D6-E5C7-4B42-B029-34950AAE6410}"/>
              </a:ext>
            </a:extLst>
          </p:cNvPr>
          <p:cNvGrpSpPr/>
          <p:nvPr/>
        </p:nvGrpSpPr>
        <p:grpSpPr>
          <a:xfrm>
            <a:off x="1121006" y="4825029"/>
            <a:ext cx="1257886" cy="826967"/>
            <a:chOff x="1041816" y="1251679"/>
            <a:chExt cx="993240" cy="629586"/>
          </a:xfrm>
        </p:grpSpPr>
        <p:sp>
          <p:nvSpPr>
            <p:cNvPr id="66" name="Flowchart: Process 65">
              <a:extLst>
                <a:ext uri="{FF2B5EF4-FFF2-40B4-BE49-F238E27FC236}">
                  <a16:creationId xmlns:a16="http://schemas.microsoft.com/office/drawing/2014/main" id="{367C1317-A00C-46B4-92C4-08416168824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67" name="Flowchart: Process 66">
              <a:extLst>
                <a:ext uri="{FF2B5EF4-FFF2-40B4-BE49-F238E27FC236}">
                  <a16:creationId xmlns:a16="http://schemas.microsoft.com/office/drawing/2014/main" id="{002AB62D-8F43-4632-B28D-6D995BBB2C9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32" name="Connector: Elbow 31">
            <a:extLst>
              <a:ext uri="{FF2B5EF4-FFF2-40B4-BE49-F238E27FC236}">
                <a16:creationId xmlns:a16="http://schemas.microsoft.com/office/drawing/2014/main" id="{490FB7A6-666F-4642-A9D2-047C30B58F3C}"/>
              </a:ext>
            </a:extLst>
          </p:cNvPr>
          <p:cNvCxnSpPr>
            <a:cxnSpLocks/>
            <a:stCxn id="63" idx="2"/>
            <a:endCxn id="102" idx="0"/>
          </p:cNvCxnSpPr>
          <p:nvPr/>
        </p:nvCxnSpPr>
        <p:spPr>
          <a:xfrm rot="5400000">
            <a:off x="3269442" y="5733317"/>
            <a:ext cx="347648" cy="2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89E33D0-5388-4032-B811-81989EF76643}"/>
              </a:ext>
            </a:extLst>
          </p:cNvPr>
          <p:cNvCxnSpPr>
            <a:cxnSpLocks/>
            <a:stCxn id="66" idx="0"/>
            <a:endCxn id="77" idx="1"/>
          </p:cNvCxnSpPr>
          <p:nvPr/>
        </p:nvCxnSpPr>
        <p:spPr>
          <a:xfrm rot="5400000" flipH="1" flipV="1">
            <a:off x="1900319" y="3914629"/>
            <a:ext cx="760030" cy="1060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59DCC52-2FF8-41E3-A508-DC4DBEC64195}"/>
              </a:ext>
            </a:extLst>
          </p:cNvPr>
          <p:cNvCxnSpPr>
            <a:cxnSpLocks/>
            <a:stCxn id="77" idx="2"/>
            <a:endCxn id="63" idx="0"/>
          </p:cNvCxnSpPr>
          <p:nvPr/>
        </p:nvCxnSpPr>
        <p:spPr>
          <a:xfrm rot="16200000" flipH="1">
            <a:off x="3176626" y="4603691"/>
            <a:ext cx="529791" cy="3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EDA0781-0708-4C9B-9A75-B8ABA10D1419}"/>
              </a:ext>
            </a:extLst>
          </p:cNvPr>
          <p:cNvSpPr txBox="1"/>
          <p:nvPr/>
        </p:nvSpPr>
        <p:spPr>
          <a:xfrm>
            <a:off x="4152450" y="4853845"/>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75" name="Group 74">
            <a:extLst>
              <a:ext uri="{FF2B5EF4-FFF2-40B4-BE49-F238E27FC236}">
                <a16:creationId xmlns:a16="http://schemas.microsoft.com/office/drawing/2014/main" id="{F7C23264-43FE-490F-8AD6-18EBBA7AE5EF}"/>
              </a:ext>
            </a:extLst>
          </p:cNvPr>
          <p:cNvGrpSpPr/>
          <p:nvPr/>
        </p:nvGrpSpPr>
        <p:grpSpPr>
          <a:xfrm>
            <a:off x="2810720" y="3513687"/>
            <a:ext cx="1257886" cy="826967"/>
            <a:chOff x="1041816" y="1251679"/>
            <a:chExt cx="993240" cy="629586"/>
          </a:xfrm>
        </p:grpSpPr>
        <p:sp>
          <p:nvSpPr>
            <p:cNvPr id="76" name="Flowchart: Process 75">
              <a:extLst>
                <a:ext uri="{FF2B5EF4-FFF2-40B4-BE49-F238E27FC236}">
                  <a16:creationId xmlns:a16="http://schemas.microsoft.com/office/drawing/2014/main" id="{55D68387-B284-4DBB-8E13-135EE5D69B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r>
                <a:rPr lang="en-ZM" sz="900">
                  <a:solidFill>
                    <a:srgbClr val="002060"/>
                  </a:solidFill>
                </a:rPr>
                <a:t> &amp; 10</a:t>
              </a:r>
              <a:r>
                <a:rPr lang="en-US" sz="900">
                  <a:solidFill>
                    <a:srgbClr val="002060"/>
                  </a:solidFill>
                </a:rPr>
                <a:t>M </a:t>
              </a:r>
            </a:p>
          </p:txBody>
        </p:sp>
        <p:sp>
          <p:nvSpPr>
            <p:cNvPr id="77" name="Flowchart: Process 76">
              <a:extLst>
                <a:ext uri="{FF2B5EF4-FFF2-40B4-BE49-F238E27FC236}">
                  <a16:creationId xmlns:a16="http://schemas.microsoft.com/office/drawing/2014/main" id="{07227AB3-F8D6-45A2-91DE-EC7CD93A78F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Perform Infrastructure Testing</a:t>
              </a:r>
              <a:endParaRPr lang="en-US" sz="900"/>
            </a:p>
          </p:txBody>
        </p:sp>
      </p:grpSp>
      <p:sp>
        <p:nvSpPr>
          <p:cNvPr id="80" name="TextBox 79">
            <a:extLst>
              <a:ext uri="{FF2B5EF4-FFF2-40B4-BE49-F238E27FC236}">
                <a16:creationId xmlns:a16="http://schemas.microsoft.com/office/drawing/2014/main" id="{2367F909-6FBA-40DF-98D9-CA5814CEA3B8}"/>
              </a:ext>
            </a:extLst>
          </p:cNvPr>
          <p:cNvSpPr txBox="1"/>
          <p:nvPr/>
        </p:nvSpPr>
        <p:spPr>
          <a:xfrm>
            <a:off x="2978548" y="5483196"/>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cxnSp>
        <p:nvCxnSpPr>
          <p:cNvPr id="51" name="Connector: Elbow 50">
            <a:extLst>
              <a:ext uri="{FF2B5EF4-FFF2-40B4-BE49-F238E27FC236}">
                <a16:creationId xmlns:a16="http://schemas.microsoft.com/office/drawing/2014/main" id="{F620DF94-2085-48D7-9745-7F610C3BFC12}"/>
              </a:ext>
            </a:extLst>
          </p:cNvPr>
          <p:cNvCxnSpPr>
            <a:cxnSpLocks/>
            <a:stCxn id="84" idx="2"/>
            <a:endCxn id="111" idx="0"/>
          </p:cNvCxnSpPr>
          <p:nvPr/>
        </p:nvCxnSpPr>
        <p:spPr>
          <a:xfrm rot="5400000">
            <a:off x="9277442" y="3293940"/>
            <a:ext cx="372012" cy="60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Diamond 101">
            <a:extLst>
              <a:ext uri="{FF2B5EF4-FFF2-40B4-BE49-F238E27FC236}">
                <a16:creationId xmlns:a16="http://schemas.microsoft.com/office/drawing/2014/main" id="{1894BDCC-A1AD-47A5-93F7-7BB3F9A1A9C8}"/>
              </a:ext>
            </a:extLst>
          </p:cNvPr>
          <p:cNvSpPr/>
          <p:nvPr/>
        </p:nvSpPr>
        <p:spPr>
          <a:xfrm>
            <a:off x="2732981" y="5907254"/>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ZM" sz="1000">
                <a:solidFill>
                  <a:schemeClr val="bg1"/>
                </a:solidFill>
              </a:rPr>
              <a:t>R</a:t>
            </a:r>
            <a:r>
              <a:rPr lang="en-US" sz="1000">
                <a:solidFill>
                  <a:schemeClr val="bg1"/>
                </a:solidFill>
              </a:rPr>
              <a:t>o</a:t>
            </a:r>
            <a:r>
              <a:rPr lang="en-ZM" sz="1000">
                <a:solidFill>
                  <a:schemeClr val="bg1"/>
                </a:solidFill>
              </a:rPr>
              <a:t>l</a:t>
            </a:r>
            <a:r>
              <a:rPr lang="en-US" sz="1000">
                <a:solidFill>
                  <a:schemeClr val="bg1"/>
                </a:solidFill>
              </a:rPr>
              <a:t>l</a:t>
            </a:r>
            <a:r>
              <a:rPr lang="en-ZM" sz="1000">
                <a:solidFill>
                  <a:schemeClr val="bg1"/>
                </a:solidFill>
              </a:rPr>
              <a:t>b</a:t>
            </a:r>
            <a:r>
              <a:rPr lang="en-US" sz="1000">
                <a:solidFill>
                  <a:schemeClr val="bg1"/>
                </a:solidFill>
              </a:rPr>
              <a:t>a</a:t>
            </a:r>
            <a:r>
              <a:rPr lang="en-ZM" sz="1000">
                <a:solidFill>
                  <a:schemeClr val="bg1"/>
                </a:solidFill>
              </a:rPr>
              <a:t>c</a:t>
            </a:r>
            <a:r>
              <a:rPr lang="en-US" sz="1000">
                <a:solidFill>
                  <a:schemeClr val="bg1"/>
                </a:solidFill>
              </a:rPr>
              <a:t>k</a:t>
            </a:r>
            <a:r>
              <a:rPr lang="en-ZM" sz="1000">
                <a:solidFill>
                  <a:schemeClr val="bg1"/>
                </a:solidFill>
              </a:rPr>
              <a:t>?</a:t>
            </a:r>
            <a:endParaRPr lang="en-US">
              <a:solidFill>
                <a:schemeClr val="bg1"/>
              </a:solidFill>
            </a:endParaRPr>
          </a:p>
        </p:txBody>
      </p:sp>
      <p:grpSp>
        <p:nvGrpSpPr>
          <p:cNvPr id="104" name="Group 103">
            <a:extLst>
              <a:ext uri="{FF2B5EF4-FFF2-40B4-BE49-F238E27FC236}">
                <a16:creationId xmlns:a16="http://schemas.microsoft.com/office/drawing/2014/main" id="{0312259C-E8C9-4647-86DF-F6EEFA0E568E}"/>
              </a:ext>
            </a:extLst>
          </p:cNvPr>
          <p:cNvGrpSpPr/>
          <p:nvPr/>
        </p:nvGrpSpPr>
        <p:grpSpPr>
          <a:xfrm>
            <a:off x="5719346" y="5137814"/>
            <a:ext cx="1191888" cy="700328"/>
            <a:chOff x="1041816" y="1251679"/>
            <a:chExt cx="993240" cy="629586"/>
          </a:xfrm>
        </p:grpSpPr>
        <p:sp>
          <p:nvSpPr>
            <p:cNvPr id="116" name="Flowchart: Process 115">
              <a:extLst>
                <a:ext uri="{FF2B5EF4-FFF2-40B4-BE49-F238E27FC236}">
                  <a16:creationId xmlns:a16="http://schemas.microsoft.com/office/drawing/2014/main" id="{1DA56F2E-3611-44AA-A757-F8758F84F1C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7" name="Flowchart: Process 116">
              <a:extLst>
                <a:ext uri="{FF2B5EF4-FFF2-40B4-BE49-F238E27FC236}">
                  <a16:creationId xmlns:a16="http://schemas.microsoft.com/office/drawing/2014/main" id="{7B1EBDCC-F4B3-46C1-8B48-9369BB4C634E}"/>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cxnSp>
        <p:nvCxnSpPr>
          <p:cNvPr id="72" name="Connector: Elbow 71">
            <a:extLst>
              <a:ext uri="{FF2B5EF4-FFF2-40B4-BE49-F238E27FC236}">
                <a16:creationId xmlns:a16="http://schemas.microsoft.com/office/drawing/2014/main" id="{4EC5A99C-7717-49B6-9874-4FB8992275F6}"/>
              </a:ext>
            </a:extLst>
          </p:cNvPr>
          <p:cNvCxnSpPr>
            <a:cxnSpLocks/>
            <a:stCxn id="102" idx="3"/>
            <a:endCxn id="117" idx="2"/>
          </p:cNvCxnSpPr>
          <p:nvPr/>
        </p:nvCxnSpPr>
        <p:spPr>
          <a:xfrm flipV="1">
            <a:off x="4153325" y="5838142"/>
            <a:ext cx="2161965" cy="4136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615E4E4-CF5D-4A88-B9BA-558C50132C86}"/>
              </a:ext>
            </a:extLst>
          </p:cNvPr>
          <p:cNvCxnSpPr>
            <a:cxnSpLocks/>
            <a:stCxn id="102" idx="1"/>
            <a:endCxn id="67" idx="2"/>
          </p:cNvCxnSpPr>
          <p:nvPr/>
        </p:nvCxnSpPr>
        <p:spPr>
          <a:xfrm rot="10800000">
            <a:off x="1749949" y="5651997"/>
            <a:ext cx="983032" cy="59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1EED8BC-38F7-497E-BC07-8C3B11C2A328}"/>
              </a:ext>
            </a:extLst>
          </p:cNvPr>
          <p:cNvSpPr txBox="1"/>
          <p:nvPr/>
        </p:nvSpPr>
        <p:spPr>
          <a:xfrm>
            <a:off x="2438231" y="5941980"/>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19" name="TextBox 118">
            <a:extLst>
              <a:ext uri="{FF2B5EF4-FFF2-40B4-BE49-F238E27FC236}">
                <a16:creationId xmlns:a16="http://schemas.microsoft.com/office/drawing/2014/main" id="{6037E378-9543-4267-9885-AC80F65C7017}"/>
              </a:ext>
            </a:extLst>
          </p:cNvPr>
          <p:cNvSpPr txBox="1"/>
          <p:nvPr/>
        </p:nvSpPr>
        <p:spPr>
          <a:xfrm>
            <a:off x="4140725" y="5936069"/>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120" name="Diamond 119">
            <a:extLst>
              <a:ext uri="{FF2B5EF4-FFF2-40B4-BE49-F238E27FC236}">
                <a16:creationId xmlns:a16="http://schemas.microsoft.com/office/drawing/2014/main" id="{2B20AB1F-A133-4376-96BB-1AAF43FBE937}"/>
              </a:ext>
            </a:extLst>
          </p:cNvPr>
          <p:cNvSpPr/>
          <p:nvPr/>
        </p:nvSpPr>
        <p:spPr>
          <a:xfrm>
            <a:off x="8762492" y="5838142"/>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ZM" sz="1000">
                <a:solidFill>
                  <a:schemeClr val="bg1"/>
                </a:solidFill>
              </a:rPr>
              <a:t>R</a:t>
            </a:r>
            <a:r>
              <a:rPr lang="en-US" sz="1000">
                <a:solidFill>
                  <a:schemeClr val="bg1"/>
                </a:solidFill>
              </a:rPr>
              <a:t>o</a:t>
            </a:r>
            <a:r>
              <a:rPr lang="en-ZM" sz="1000">
                <a:solidFill>
                  <a:schemeClr val="bg1"/>
                </a:solidFill>
              </a:rPr>
              <a:t>l</a:t>
            </a:r>
            <a:r>
              <a:rPr lang="en-US" sz="1000">
                <a:solidFill>
                  <a:schemeClr val="bg1"/>
                </a:solidFill>
              </a:rPr>
              <a:t>l</a:t>
            </a:r>
            <a:r>
              <a:rPr lang="en-ZM" sz="1000">
                <a:solidFill>
                  <a:schemeClr val="bg1"/>
                </a:solidFill>
              </a:rPr>
              <a:t>b</a:t>
            </a:r>
            <a:r>
              <a:rPr lang="en-US" sz="1000">
                <a:solidFill>
                  <a:schemeClr val="bg1"/>
                </a:solidFill>
              </a:rPr>
              <a:t>a</a:t>
            </a:r>
            <a:r>
              <a:rPr lang="en-ZM" sz="1000">
                <a:solidFill>
                  <a:schemeClr val="bg1"/>
                </a:solidFill>
              </a:rPr>
              <a:t>c</a:t>
            </a:r>
            <a:r>
              <a:rPr lang="en-US" sz="1000">
                <a:solidFill>
                  <a:schemeClr val="bg1"/>
                </a:solidFill>
              </a:rPr>
              <a:t>k</a:t>
            </a:r>
            <a:r>
              <a:rPr lang="en-ZM" sz="1000">
                <a:solidFill>
                  <a:schemeClr val="bg1"/>
                </a:solidFill>
              </a:rPr>
              <a:t>?</a:t>
            </a:r>
            <a:endParaRPr lang="en-US">
              <a:solidFill>
                <a:schemeClr val="bg1"/>
              </a:solidFill>
            </a:endParaRPr>
          </a:p>
        </p:txBody>
      </p:sp>
      <p:sp>
        <p:nvSpPr>
          <p:cNvPr id="121" name="TextBox 120">
            <a:extLst>
              <a:ext uri="{FF2B5EF4-FFF2-40B4-BE49-F238E27FC236}">
                <a16:creationId xmlns:a16="http://schemas.microsoft.com/office/drawing/2014/main" id="{0CB672D4-688C-4826-B396-4752E9005E74}"/>
              </a:ext>
            </a:extLst>
          </p:cNvPr>
          <p:cNvSpPr txBox="1"/>
          <p:nvPr/>
        </p:nvSpPr>
        <p:spPr>
          <a:xfrm>
            <a:off x="8510283" y="5921112"/>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22" name="TextBox 121">
            <a:extLst>
              <a:ext uri="{FF2B5EF4-FFF2-40B4-BE49-F238E27FC236}">
                <a16:creationId xmlns:a16="http://schemas.microsoft.com/office/drawing/2014/main" id="{8B198FF6-4258-41E4-87BC-2A6FFE40B857}"/>
              </a:ext>
            </a:extLst>
          </p:cNvPr>
          <p:cNvSpPr txBox="1"/>
          <p:nvPr/>
        </p:nvSpPr>
        <p:spPr>
          <a:xfrm>
            <a:off x="9984829" y="5921112"/>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grpSp>
        <p:nvGrpSpPr>
          <p:cNvPr id="123" name="Group 122">
            <a:extLst>
              <a:ext uri="{FF2B5EF4-FFF2-40B4-BE49-F238E27FC236}">
                <a16:creationId xmlns:a16="http://schemas.microsoft.com/office/drawing/2014/main" id="{42BBE91A-93DB-4F1C-BF96-C8F3578BA357}"/>
              </a:ext>
            </a:extLst>
          </p:cNvPr>
          <p:cNvGrpSpPr/>
          <p:nvPr/>
        </p:nvGrpSpPr>
        <p:grpSpPr>
          <a:xfrm>
            <a:off x="4447834" y="3524922"/>
            <a:ext cx="1228854" cy="808532"/>
            <a:chOff x="1041816" y="1251679"/>
            <a:chExt cx="993240" cy="629586"/>
          </a:xfrm>
        </p:grpSpPr>
        <p:sp>
          <p:nvSpPr>
            <p:cNvPr id="124" name="Flowchart: Process 123">
              <a:extLst>
                <a:ext uri="{FF2B5EF4-FFF2-40B4-BE49-F238E27FC236}">
                  <a16:creationId xmlns:a16="http://schemas.microsoft.com/office/drawing/2014/main" id="{B0E8483B-6EC7-4C45-84E1-E1FB8073D753}"/>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25" name="Flowchart: Process 124">
              <a:extLst>
                <a:ext uri="{FF2B5EF4-FFF2-40B4-BE49-F238E27FC236}">
                  <a16:creationId xmlns:a16="http://schemas.microsoft.com/office/drawing/2014/main" id="{888662EC-0C8E-4739-89CF-314CD77D4BF0}"/>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Infrastructure</a:t>
              </a:r>
            </a:p>
          </p:txBody>
        </p:sp>
      </p:grpSp>
      <p:cxnSp>
        <p:nvCxnSpPr>
          <p:cNvPr id="96" name="Connector: Elbow 95">
            <a:extLst>
              <a:ext uri="{FF2B5EF4-FFF2-40B4-BE49-F238E27FC236}">
                <a16:creationId xmlns:a16="http://schemas.microsoft.com/office/drawing/2014/main" id="{FD973C74-904E-4A6F-BCE4-AFA001CB24A6}"/>
              </a:ext>
            </a:extLst>
          </p:cNvPr>
          <p:cNvCxnSpPr>
            <a:cxnSpLocks/>
            <a:endCxn id="142" idx="0"/>
          </p:cNvCxnSpPr>
          <p:nvPr/>
        </p:nvCxnSpPr>
        <p:spPr>
          <a:xfrm flipV="1">
            <a:off x="5014412" y="1282142"/>
            <a:ext cx="4445585" cy="2242782"/>
          </a:xfrm>
          <a:prstGeom prst="bentConnector4">
            <a:avLst>
              <a:gd name="adj1" fmla="val -863"/>
              <a:gd name="adj2" fmla="val 1101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5B0CB76D-6F7F-4E1C-9CD5-29B2C8848EB8}"/>
              </a:ext>
            </a:extLst>
          </p:cNvPr>
          <p:cNvCxnSpPr>
            <a:cxnSpLocks/>
            <a:stCxn id="120" idx="1"/>
            <a:endCxn id="115" idx="2"/>
          </p:cNvCxnSpPr>
          <p:nvPr/>
        </p:nvCxnSpPr>
        <p:spPr>
          <a:xfrm rot="10800000">
            <a:off x="7666792" y="4274301"/>
            <a:ext cx="1095701" cy="19084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B8BBEBBD-0A88-4EEF-9919-733AC12FB79C}"/>
              </a:ext>
            </a:extLst>
          </p:cNvPr>
          <p:cNvCxnSpPr>
            <a:cxnSpLocks/>
            <a:stCxn id="2" idx="3"/>
            <a:endCxn id="147" idx="1"/>
          </p:cNvCxnSpPr>
          <p:nvPr/>
        </p:nvCxnSpPr>
        <p:spPr>
          <a:xfrm flipV="1">
            <a:off x="10181425" y="2859735"/>
            <a:ext cx="478976" cy="21533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5493870-2B9A-4330-8F7F-09C710160F53}"/>
              </a:ext>
            </a:extLst>
          </p:cNvPr>
          <p:cNvCxnSpPr>
            <a:cxnSpLocks/>
            <a:stCxn id="147" idx="2"/>
            <a:endCxn id="90" idx="0"/>
          </p:cNvCxnSpPr>
          <p:nvPr/>
        </p:nvCxnSpPr>
        <p:spPr>
          <a:xfrm rot="16200000" flipH="1">
            <a:off x="10956902" y="3454105"/>
            <a:ext cx="682439" cy="34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4567ED61-5D8C-493D-97B0-E39CBF1A9304}"/>
              </a:ext>
            </a:extLst>
          </p:cNvPr>
          <p:cNvCxnSpPr>
            <a:cxnSpLocks/>
            <a:stCxn id="115" idx="3"/>
            <a:endCxn id="112" idx="1"/>
          </p:cNvCxnSpPr>
          <p:nvPr/>
        </p:nvCxnSpPr>
        <p:spPr>
          <a:xfrm>
            <a:off x="8295734" y="4015842"/>
            <a:ext cx="530763" cy="4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7BCCDD85-C2B6-4451-81E4-DF9721183C6D}"/>
              </a:ext>
            </a:extLst>
          </p:cNvPr>
          <p:cNvCxnSpPr>
            <a:cxnSpLocks/>
            <a:stCxn id="120" idx="3"/>
            <a:endCxn id="117" idx="2"/>
          </p:cNvCxnSpPr>
          <p:nvPr/>
        </p:nvCxnSpPr>
        <p:spPr>
          <a:xfrm flipH="1" flipV="1">
            <a:off x="6315290" y="5838142"/>
            <a:ext cx="3867546" cy="344581"/>
          </a:xfrm>
          <a:prstGeom prst="bentConnector4">
            <a:avLst>
              <a:gd name="adj1" fmla="val -5911"/>
              <a:gd name="adj2" fmla="val -13548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B97AB15-D922-4520-84A8-07C0408D1878}"/>
              </a:ext>
            </a:extLst>
          </p:cNvPr>
          <p:cNvGrpSpPr/>
          <p:nvPr/>
        </p:nvGrpSpPr>
        <p:grpSpPr>
          <a:xfrm>
            <a:off x="2868526" y="2405216"/>
            <a:ext cx="1155630" cy="705748"/>
            <a:chOff x="2123234" y="1521009"/>
            <a:chExt cx="1155630" cy="705748"/>
          </a:xfrm>
        </p:grpSpPr>
        <p:sp>
          <p:nvSpPr>
            <p:cNvPr id="78" name="Flowchart: Process 77">
              <a:extLst>
                <a:ext uri="{FF2B5EF4-FFF2-40B4-BE49-F238E27FC236}">
                  <a16:creationId xmlns:a16="http://schemas.microsoft.com/office/drawing/2014/main" id="{678770BA-E9A8-47C9-840B-45F2D55E27B7}"/>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79" name="Flowchart: Process 78">
              <a:extLst>
                <a:ext uri="{FF2B5EF4-FFF2-40B4-BE49-F238E27FC236}">
                  <a16:creationId xmlns:a16="http://schemas.microsoft.com/office/drawing/2014/main" id="{31605D0A-255C-4D51-A850-AB8EEBF60949}"/>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Communicate to Infra  Ready to Test</a:t>
              </a:r>
            </a:p>
          </p:txBody>
        </p:sp>
      </p:grpSp>
      <p:cxnSp>
        <p:nvCxnSpPr>
          <p:cNvPr id="15" name="Connector: Elbow 14">
            <a:extLst>
              <a:ext uri="{FF2B5EF4-FFF2-40B4-BE49-F238E27FC236}">
                <a16:creationId xmlns:a16="http://schemas.microsoft.com/office/drawing/2014/main" id="{67E9E72F-41FA-40DB-AEF6-14EFF89B0C84}"/>
              </a:ext>
            </a:extLst>
          </p:cNvPr>
          <p:cNvCxnSpPr>
            <a:stCxn id="79" idx="2"/>
            <a:endCxn id="76" idx="0"/>
          </p:cNvCxnSpPr>
          <p:nvPr/>
        </p:nvCxnSpPr>
        <p:spPr>
          <a:xfrm rot="5400000">
            <a:off x="3241641" y="3308986"/>
            <a:ext cx="402723" cy="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FE415E03-277A-4F3B-BE06-18BD7F2A87FD}"/>
              </a:ext>
            </a:extLst>
          </p:cNvPr>
          <p:cNvGrpSpPr/>
          <p:nvPr/>
        </p:nvGrpSpPr>
        <p:grpSpPr>
          <a:xfrm>
            <a:off x="8822193" y="2401490"/>
            <a:ext cx="1288570" cy="709474"/>
            <a:chOff x="2123234" y="1521009"/>
            <a:chExt cx="1155630" cy="705748"/>
          </a:xfrm>
        </p:grpSpPr>
        <p:sp>
          <p:nvSpPr>
            <p:cNvPr id="83" name="Flowchart: Process 82">
              <a:extLst>
                <a:ext uri="{FF2B5EF4-FFF2-40B4-BE49-F238E27FC236}">
                  <a16:creationId xmlns:a16="http://schemas.microsoft.com/office/drawing/2014/main" id="{4FBC8864-3ECD-4066-BBAE-900691BCE7BD}"/>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84" name="Flowchart: Process 83">
              <a:extLst>
                <a:ext uri="{FF2B5EF4-FFF2-40B4-BE49-F238E27FC236}">
                  <a16:creationId xmlns:a16="http://schemas.microsoft.com/office/drawing/2014/main" id="{598DCC2A-8D31-4408-AD84-C95E778EC66A}"/>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Communicate </a:t>
              </a:r>
            </a:p>
            <a:p>
              <a:pPr algn="ctr"/>
              <a:r>
                <a:rPr lang="en-US" sz="900">
                  <a:solidFill>
                    <a:schemeClr val="bg1"/>
                  </a:solidFill>
                </a:rPr>
                <a:t>to Product Owner   </a:t>
              </a:r>
            </a:p>
            <a:p>
              <a:pPr algn="ctr"/>
              <a:r>
                <a:rPr lang="en-US" sz="900">
                  <a:solidFill>
                    <a:schemeClr val="bg1"/>
                  </a:solidFill>
                </a:rPr>
                <a:t>Ready to Test</a:t>
              </a:r>
            </a:p>
          </p:txBody>
        </p:sp>
      </p:grpSp>
      <p:cxnSp>
        <p:nvCxnSpPr>
          <p:cNvPr id="18" name="Connector: Elbow 17">
            <a:extLst>
              <a:ext uri="{FF2B5EF4-FFF2-40B4-BE49-F238E27FC236}">
                <a16:creationId xmlns:a16="http://schemas.microsoft.com/office/drawing/2014/main" id="{EAAE83A3-B3F1-42D5-A130-6A8F4BF41566}"/>
              </a:ext>
            </a:extLst>
          </p:cNvPr>
          <p:cNvCxnSpPr>
            <a:cxnSpLocks/>
            <a:stCxn id="143" idx="2"/>
            <a:endCxn id="83" idx="0"/>
          </p:cNvCxnSpPr>
          <p:nvPr/>
        </p:nvCxnSpPr>
        <p:spPr>
          <a:xfrm rot="16200000" flipH="1">
            <a:off x="9273852" y="2208863"/>
            <a:ext cx="378771" cy="64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62390E8-2D78-4D89-B5DE-81D9EE33BE7E}"/>
              </a:ext>
            </a:extLst>
          </p:cNvPr>
          <p:cNvGrpSpPr/>
          <p:nvPr/>
        </p:nvGrpSpPr>
        <p:grpSpPr>
          <a:xfrm>
            <a:off x="893053" y="3108371"/>
            <a:ext cx="1040670" cy="808495"/>
            <a:chOff x="9679760" y="3429000"/>
            <a:chExt cx="1040670" cy="808495"/>
          </a:xfrm>
        </p:grpSpPr>
        <p:sp>
          <p:nvSpPr>
            <p:cNvPr id="86" name="Oval 85">
              <a:extLst>
                <a:ext uri="{FF2B5EF4-FFF2-40B4-BE49-F238E27FC236}">
                  <a16:creationId xmlns:a16="http://schemas.microsoft.com/office/drawing/2014/main" id="{AA5DC3C9-C7E7-46BF-91ED-BBB599F76AB0}"/>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87" name="Rectangle 86">
              <a:extLst>
                <a:ext uri="{FF2B5EF4-FFF2-40B4-BE49-F238E27FC236}">
                  <a16:creationId xmlns:a16="http://schemas.microsoft.com/office/drawing/2014/main" id="{13D05706-8FFC-4585-B0CC-55B988B562C0}"/>
                </a:ext>
              </a:extLst>
            </p:cNvPr>
            <p:cNvSpPr/>
            <p:nvPr/>
          </p:nvSpPr>
          <p:spPr>
            <a:xfrm>
              <a:off x="9679760" y="3685960"/>
              <a:ext cx="1040670" cy="307777"/>
            </a:xfrm>
            <a:prstGeom prst="rect">
              <a:avLst/>
            </a:prstGeom>
          </p:spPr>
          <p:txBody>
            <a:bodyPr wrap="none">
              <a:spAutoFit/>
            </a:bodyPr>
            <a:lstStyle/>
            <a:p>
              <a:pPr algn="ctr"/>
              <a:r>
                <a:rPr lang="en-US" sz="1400" b="1">
                  <a:solidFill>
                    <a:schemeClr val="bg1"/>
                  </a:solidFill>
                </a:rPr>
                <a:t>Discovery</a:t>
              </a:r>
              <a:endParaRPr lang="en-UG" sz="1400" b="1">
                <a:solidFill>
                  <a:schemeClr val="bg1"/>
                </a:solidFill>
              </a:endParaRPr>
            </a:p>
          </p:txBody>
        </p:sp>
      </p:grpSp>
      <p:grpSp>
        <p:nvGrpSpPr>
          <p:cNvPr id="89" name="Group 88">
            <a:extLst>
              <a:ext uri="{FF2B5EF4-FFF2-40B4-BE49-F238E27FC236}">
                <a16:creationId xmlns:a16="http://schemas.microsoft.com/office/drawing/2014/main" id="{12E70D44-88AA-489D-863A-E8689EA84E61}"/>
              </a:ext>
            </a:extLst>
          </p:cNvPr>
          <p:cNvGrpSpPr/>
          <p:nvPr/>
        </p:nvGrpSpPr>
        <p:grpSpPr>
          <a:xfrm>
            <a:off x="10828593" y="3797053"/>
            <a:ext cx="936287" cy="808495"/>
            <a:chOff x="9740674" y="3429000"/>
            <a:chExt cx="936287" cy="808495"/>
          </a:xfrm>
        </p:grpSpPr>
        <p:sp>
          <p:nvSpPr>
            <p:cNvPr id="90" name="Oval 89">
              <a:extLst>
                <a:ext uri="{FF2B5EF4-FFF2-40B4-BE49-F238E27FC236}">
                  <a16:creationId xmlns:a16="http://schemas.microsoft.com/office/drawing/2014/main" id="{A45805A8-B819-47B3-AB84-C04DA45420FC}"/>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1" name="Rectangle 90">
              <a:extLst>
                <a:ext uri="{FF2B5EF4-FFF2-40B4-BE49-F238E27FC236}">
                  <a16:creationId xmlns:a16="http://schemas.microsoft.com/office/drawing/2014/main" id="{1E4525B0-F99B-4A14-BD1C-8A22D8EF95F7}"/>
                </a:ext>
              </a:extLst>
            </p:cNvPr>
            <p:cNvSpPr/>
            <p:nvPr/>
          </p:nvSpPr>
          <p:spPr>
            <a:xfrm>
              <a:off x="9740674" y="3685960"/>
              <a:ext cx="918841" cy="307777"/>
            </a:xfrm>
            <a:prstGeom prst="rect">
              <a:avLst/>
            </a:prstGeom>
          </p:spPr>
          <p:txBody>
            <a:bodyPr wrap="none">
              <a:spAutoFit/>
            </a:bodyPr>
            <a:lstStyle/>
            <a:p>
              <a:pPr algn="ctr"/>
              <a:r>
                <a:rPr lang="en-US" sz="1400" b="1">
                  <a:solidFill>
                    <a:schemeClr val="bg1"/>
                  </a:solidFill>
                </a:rPr>
                <a:t>H</a:t>
              </a:r>
              <a:r>
                <a:rPr lang="en-ZM" sz="1400" b="1">
                  <a:solidFill>
                    <a:schemeClr val="bg1"/>
                  </a:solidFill>
                </a:rPr>
                <a:t>a</a:t>
              </a:r>
              <a:r>
                <a:rPr lang="en-US" sz="1400" b="1">
                  <a:solidFill>
                    <a:schemeClr val="bg1"/>
                  </a:solidFill>
                </a:rPr>
                <a:t>n</a:t>
              </a:r>
              <a:r>
                <a:rPr lang="en-ZM" sz="1400" b="1">
                  <a:solidFill>
                    <a:schemeClr val="bg1"/>
                  </a:solidFill>
                </a:rPr>
                <a:t>d-</a:t>
              </a:r>
              <a:r>
                <a:rPr lang="en-US" sz="1400" b="1">
                  <a:solidFill>
                    <a:schemeClr val="bg1"/>
                  </a:solidFill>
                </a:rPr>
                <a:t>o</a:t>
              </a:r>
              <a:r>
                <a:rPr lang="en-ZM" sz="1400" b="1">
                  <a:solidFill>
                    <a:schemeClr val="bg1"/>
                  </a:solidFill>
                </a:rPr>
                <a:t>f</a:t>
              </a:r>
              <a:r>
                <a:rPr lang="en-US" sz="1400" b="1">
                  <a:solidFill>
                    <a:schemeClr val="bg1"/>
                  </a:solidFill>
                </a:rPr>
                <a:t>f</a:t>
              </a:r>
              <a:endParaRPr lang="en-UG" sz="1400" b="1">
                <a:solidFill>
                  <a:schemeClr val="bg1"/>
                </a:solidFill>
              </a:endParaRPr>
            </a:p>
          </p:txBody>
        </p:sp>
      </p:grpSp>
      <p:grpSp>
        <p:nvGrpSpPr>
          <p:cNvPr id="94" name="Group 93">
            <a:extLst>
              <a:ext uri="{FF2B5EF4-FFF2-40B4-BE49-F238E27FC236}">
                <a16:creationId xmlns:a16="http://schemas.microsoft.com/office/drawing/2014/main" id="{E7FCEA36-DC0B-4A56-AE73-D30ADC610063}"/>
              </a:ext>
            </a:extLst>
          </p:cNvPr>
          <p:cNvGrpSpPr/>
          <p:nvPr/>
        </p:nvGrpSpPr>
        <p:grpSpPr>
          <a:xfrm>
            <a:off x="5842316" y="3572708"/>
            <a:ext cx="938657" cy="808495"/>
            <a:chOff x="9738304" y="3429000"/>
            <a:chExt cx="938657" cy="808495"/>
          </a:xfrm>
        </p:grpSpPr>
        <p:sp>
          <p:nvSpPr>
            <p:cNvPr id="95" name="Oval 94">
              <a:extLst>
                <a:ext uri="{FF2B5EF4-FFF2-40B4-BE49-F238E27FC236}">
                  <a16:creationId xmlns:a16="http://schemas.microsoft.com/office/drawing/2014/main" id="{15243662-2524-4282-B166-1B890A4FEE29}"/>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7" name="Rectangle 96">
              <a:extLst>
                <a:ext uri="{FF2B5EF4-FFF2-40B4-BE49-F238E27FC236}">
                  <a16:creationId xmlns:a16="http://schemas.microsoft.com/office/drawing/2014/main" id="{3C491FC4-569A-49BE-93FF-82A5DF1552F3}"/>
                </a:ext>
              </a:extLst>
            </p:cNvPr>
            <p:cNvSpPr/>
            <p:nvPr/>
          </p:nvSpPr>
          <p:spPr>
            <a:xfrm>
              <a:off x="9738304" y="3685960"/>
              <a:ext cx="923586" cy="307777"/>
            </a:xfrm>
            <a:prstGeom prst="rect">
              <a:avLst/>
            </a:prstGeom>
          </p:spPr>
          <p:txBody>
            <a:bodyPr wrap="none">
              <a:spAutoFit/>
            </a:bodyPr>
            <a:lstStyle/>
            <a:p>
              <a:pPr algn="ctr"/>
              <a:r>
                <a:rPr lang="en-US" sz="1400" b="1">
                  <a:solidFill>
                    <a:schemeClr val="bg1"/>
                  </a:solidFill>
                </a:rPr>
                <a:t>R</a:t>
              </a:r>
              <a:r>
                <a:rPr lang="en-ZM" sz="1400" b="1">
                  <a:solidFill>
                    <a:schemeClr val="bg1"/>
                  </a:solidFill>
                </a:rPr>
                <a:t>o</a:t>
              </a:r>
              <a:r>
                <a:rPr lang="en-US" sz="1400" b="1">
                  <a:solidFill>
                    <a:schemeClr val="bg1"/>
                  </a:solidFill>
                </a:rPr>
                <a:t>l</a:t>
              </a:r>
              <a:r>
                <a:rPr lang="en-ZM" sz="1400" b="1">
                  <a:solidFill>
                    <a:schemeClr val="bg1"/>
                  </a:solidFill>
                </a:rPr>
                <a:t>l</a:t>
              </a:r>
              <a:r>
                <a:rPr lang="en-US" sz="1400" b="1">
                  <a:solidFill>
                    <a:schemeClr val="bg1"/>
                  </a:solidFill>
                </a:rPr>
                <a:t>b</a:t>
              </a:r>
              <a:r>
                <a:rPr lang="en-ZM" sz="1400" b="1">
                  <a:solidFill>
                    <a:schemeClr val="bg1"/>
                  </a:solidFill>
                </a:rPr>
                <a:t>a</a:t>
              </a:r>
              <a:r>
                <a:rPr lang="en-US" sz="1400" b="1">
                  <a:solidFill>
                    <a:schemeClr val="bg1"/>
                  </a:solidFill>
                </a:rPr>
                <a:t>c</a:t>
              </a:r>
              <a:r>
                <a:rPr lang="en-ZM" sz="1400" b="1">
                  <a:solidFill>
                    <a:schemeClr val="bg1"/>
                  </a:solidFill>
                </a:rPr>
                <a:t>k</a:t>
              </a:r>
              <a:endParaRPr lang="en-UG" sz="1400" b="1">
                <a:solidFill>
                  <a:schemeClr val="bg1"/>
                </a:solidFill>
              </a:endParaRPr>
            </a:p>
          </p:txBody>
        </p:sp>
      </p:grpSp>
      <p:cxnSp>
        <p:nvCxnSpPr>
          <p:cNvPr id="26" name="Connector: Elbow 25">
            <a:extLst>
              <a:ext uri="{FF2B5EF4-FFF2-40B4-BE49-F238E27FC236}">
                <a16:creationId xmlns:a16="http://schemas.microsoft.com/office/drawing/2014/main" id="{7B5F3DC5-1B27-45D6-8A11-8510E167E02B}"/>
              </a:ext>
            </a:extLst>
          </p:cNvPr>
          <p:cNvCxnSpPr>
            <a:stCxn id="116" idx="0"/>
            <a:endCxn id="95" idx="4"/>
          </p:cNvCxnSpPr>
          <p:nvPr/>
        </p:nvCxnSpPr>
        <p:spPr>
          <a:xfrm rot="5400000" flipH="1" flipV="1">
            <a:off x="5937311" y="4759183"/>
            <a:ext cx="756611" cy="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028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2250479" cy="764639"/>
          </a:xfrm>
          <a:prstGeom prst="rect">
            <a:avLst/>
          </a:prstGeom>
        </p:spPr>
        <p:txBody>
          <a:bodyPr anchor="ctr">
            <a:normAutofit/>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A</a:t>
            </a:r>
            <a:r>
              <a:rPr lang="en-ZM">
                <a:latin typeface="Arial Black" panose="020B0A04020102020204" pitchFamily="34" charset="0"/>
              </a:rPr>
              <a:t>S</a:t>
            </a:r>
            <a:r>
              <a:rPr lang="en-US">
                <a:latin typeface="Arial Black" panose="020B0A04020102020204" pitchFamily="34" charset="0"/>
              </a:rPr>
              <a:t>R</a:t>
            </a: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extLst>
              <p:ext uri="{D42A27DB-BD31-4B8C-83A1-F6EECF244321}">
                <p14:modId xmlns:p14="http://schemas.microsoft.com/office/powerpoint/2010/main" val="3737748234"/>
              </p:ext>
            </p:extLst>
          </p:nvPr>
        </p:nvGraphicFramePr>
        <p:xfrm>
          <a:off x="923420" y="923387"/>
          <a:ext cx="10836558" cy="6131560"/>
        </p:xfrm>
        <a:graphic>
          <a:graphicData uri="http://schemas.openxmlformats.org/drawingml/2006/table">
            <a:tbl>
              <a:tblPr firstRow="1" bandRow="1">
                <a:tableStyleId>{5C22544A-7EE6-4342-B048-85BDC9FD1C3A}</a:tableStyleId>
              </a:tblPr>
              <a:tblGrid>
                <a:gridCol w="1879993">
                  <a:extLst>
                    <a:ext uri="{9D8B030D-6E8A-4147-A177-3AD203B41FA5}">
                      <a16:colId xmlns:a16="http://schemas.microsoft.com/office/drawing/2014/main" val="1924059247"/>
                    </a:ext>
                  </a:extLst>
                </a:gridCol>
                <a:gridCol w="5807850">
                  <a:extLst>
                    <a:ext uri="{9D8B030D-6E8A-4147-A177-3AD203B41FA5}">
                      <a16:colId xmlns:a16="http://schemas.microsoft.com/office/drawing/2014/main" val="573977682"/>
                    </a:ext>
                  </a:extLst>
                </a:gridCol>
                <a:gridCol w="1546528">
                  <a:extLst>
                    <a:ext uri="{9D8B030D-6E8A-4147-A177-3AD203B41FA5}">
                      <a16:colId xmlns:a16="http://schemas.microsoft.com/office/drawing/2014/main" val="3871479173"/>
                    </a:ext>
                  </a:extLst>
                </a:gridCol>
                <a:gridCol w="1602187">
                  <a:extLst>
                    <a:ext uri="{9D8B030D-6E8A-4147-A177-3AD203B41FA5}">
                      <a16:colId xmlns:a16="http://schemas.microsoft.com/office/drawing/2014/main" val="663452028"/>
                    </a:ext>
                  </a:extLst>
                </a:gridCol>
              </a:tblGrid>
              <a:tr h="370840">
                <a:tc>
                  <a:txBody>
                    <a:bodyPr/>
                    <a:lstStyle/>
                    <a:p>
                      <a:pPr algn="ctr"/>
                      <a:endParaRPr lang="en-UG" sz="1200"/>
                    </a:p>
                  </a:txBody>
                  <a:tcPr anchor="ctr"/>
                </a:tc>
                <a:tc>
                  <a:txBody>
                    <a:bodyPr/>
                    <a:lstStyle/>
                    <a:p>
                      <a:pPr algn="ctr"/>
                      <a:r>
                        <a:rPr lang="en-US" sz="1200" dirty="0"/>
                        <a:t>Descriptions / Activity</a:t>
                      </a:r>
                      <a:endParaRPr lang="en-UG" sz="1200" dirty="0"/>
                    </a:p>
                  </a:txBody>
                  <a:tcPr anchor="ctr"/>
                </a:tc>
                <a:tc>
                  <a:txBody>
                    <a:bodyPr/>
                    <a:lstStyle/>
                    <a:p>
                      <a:pPr algn="ctr"/>
                      <a:r>
                        <a:rPr lang="en-US" sz="1200" dirty="0"/>
                        <a:t>Org Responsible </a:t>
                      </a:r>
                      <a:endParaRPr lang="en-UG" sz="1200"/>
                    </a:p>
                  </a:txBody>
                  <a:tcPr anchor="ctr"/>
                </a:tc>
                <a:tc>
                  <a:txBody>
                    <a:bodyPr/>
                    <a:lstStyle/>
                    <a:p>
                      <a:pPr algn="ctr"/>
                      <a:r>
                        <a:rPr lang="en-US" sz="1200" dirty="0"/>
                        <a:t>Assignee</a:t>
                      </a:r>
                      <a:endParaRPr lang="en-UG" sz="1200" dirty="0"/>
                    </a:p>
                  </a:txBody>
                  <a:tcPr anchor="ctr"/>
                </a:tc>
                <a:extLst>
                  <a:ext uri="{0D108BD9-81ED-4DB2-BD59-A6C34878D82A}">
                    <a16:rowId xmlns:a16="http://schemas.microsoft.com/office/drawing/2014/main" val="640635402"/>
                  </a:ext>
                </a:extLst>
              </a:tr>
              <a:tr h="268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Migration Activities</a:t>
                      </a:r>
                    </a:p>
                  </a:txBody>
                  <a:tcPr/>
                </a:tc>
                <a:tc>
                  <a:txBody>
                    <a:bodyPr/>
                    <a:lstStyle/>
                    <a:p>
                      <a:pPr marL="0" marR="0" lvl="0" indent="0" algn="l">
                        <a:lnSpc>
                          <a:spcPct val="100000"/>
                        </a:lnSpc>
                        <a:spcBef>
                          <a:spcPts val="0"/>
                        </a:spcBef>
                        <a:spcAft>
                          <a:spcPts val="0"/>
                        </a:spcAft>
                        <a:buNone/>
                      </a:pPr>
                      <a:r>
                        <a:rPr lang="en-UG" sz="1200" dirty="0"/>
                        <a:t>Perform replication and </a:t>
                      </a:r>
                      <a:r>
                        <a:rPr lang="en-US" sz="1200" dirty="0"/>
                        <a:t>verify </a:t>
                      </a:r>
                      <a:r>
                        <a:rPr lang="en-US" sz="1200" b="0" i="0" u="none" strike="noStrike" noProof="0" dirty="0">
                          <a:latin typeface="+mn-lt"/>
                        </a:rPr>
                        <a:t>servers have</a:t>
                      </a:r>
                      <a:r>
                        <a:rPr lang="en-ZM" sz="1200" b="0" i="0" u="none" strike="noStrike" noProof="0" dirty="0">
                          <a:latin typeface="+mn-lt"/>
                        </a:rPr>
                        <a:t> </a:t>
                      </a:r>
                      <a:r>
                        <a:rPr lang="en-US" sz="1200" b="0" i="0" u="none" strike="noStrike" noProof="0" dirty="0">
                          <a:latin typeface="+mn-lt"/>
                        </a:rPr>
                        <a:t>replicated</a:t>
                      </a:r>
                      <a:r>
                        <a:rPr lang="en-ZM" sz="1200" b="0" i="0" u="none" strike="noStrike" noProof="0" dirty="0">
                          <a:latin typeface="+mn-lt"/>
                        </a:rPr>
                        <a:t> </a:t>
                      </a:r>
                      <a:r>
                        <a:rPr lang="en-US" sz="1200" b="0" i="0" u="none" strike="noStrike" noProof="0" dirty="0">
                          <a:latin typeface="+mn-lt"/>
                        </a:rPr>
                        <a:t>successfully and are in good health in the Azure environment</a:t>
                      </a:r>
                      <a:r>
                        <a:rPr lang="en-ZM" sz="1200" b="0" i="0" u="none" strike="noStrike" noProof="0" dirty="0">
                          <a:latin typeface="+mn-lt"/>
                        </a:rPr>
                        <a:t>.</a:t>
                      </a:r>
                      <a:endParaRPr lang="en-US" sz="1200" b="0" i="0" u="none" strike="noStrike" noProof="0" dirty="0">
                        <a:latin typeface="+mn-lt"/>
                      </a:endParaRPr>
                    </a:p>
                    <a:p>
                      <a:pPr marL="0" marR="0" lvl="0" indent="0" algn="l">
                        <a:lnSpc>
                          <a:spcPct val="100000"/>
                        </a:lnSpc>
                        <a:spcBef>
                          <a:spcPts val="0"/>
                        </a:spcBef>
                        <a:spcAft>
                          <a:spcPts val="0"/>
                        </a:spcAft>
                        <a:buNone/>
                      </a:pPr>
                      <a:endParaRPr lang="en-US" sz="1200" b="0" i="0" u="none" strike="noStrike" noProof="0">
                        <a:latin typeface="+mn-lt"/>
                      </a:endParaRPr>
                    </a:p>
                    <a:p>
                      <a:pPr marL="0" marR="0" lvl="0" indent="0" algn="l">
                        <a:lnSpc>
                          <a:spcPct val="100000"/>
                        </a:lnSpc>
                        <a:spcBef>
                          <a:spcPts val="0"/>
                        </a:spcBef>
                        <a:spcAft>
                          <a:spcPts val="0"/>
                        </a:spcAft>
                        <a:buNone/>
                      </a:pPr>
                      <a:r>
                        <a:rPr lang="en-US" sz="1200" b="0" i="0" u="none" strike="noStrike" noProof="0" dirty="0">
                          <a:latin typeface="+mn-lt"/>
                        </a:rPr>
                        <a:t>Performs internal checks to ensure servers are align</a:t>
                      </a:r>
                      <a:r>
                        <a:rPr lang="en-ZM" sz="1200" b="0" i="0" u="none" strike="noStrike" noProof="0" dirty="0">
                          <a:latin typeface="+mn-lt"/>
                        </a:rPr>
                        <a:t>e</a:t>
                      </a:r>
                      <a:r>
                        <a:rPr lang="en-US" sz="1200" b="0" i="0" u="none" strike="noStrike" noProof="0" dirty="0">
                          <a:latin typeface="+mn-lt"/>
                        </a:rPr>
                        <a:t>d with Relativity standards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10M</a:t>
                      </a:r>
                      <a:endParaRPr lang="en-ZM"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Relativity</a:t>
                      </a:r>
                    </a:p>
                  </a:txBody>
                  <a:tcPr/>
                </a:tc>
                <a:tc>
                  <a:txBody>
                    <a:bodyPr/>
                    <a:lstStyle/>
                    <a:p>
                      <a:r>
                        <a:rPr lang="en-US" sz="1200" dirty="0"/>
                        <a:t>CMC</a:t>
                      </a:r>
                      <a:r>
                        <a:rPr lang="en-ZM" sz="1200" dirty="0"/>
                        <a:t> </a:t>
                      </a:r>
                      <a:r>
                        <a:rPr lang="en-US" sz="1200" dirty="0"/>
                        <a:t>L</a:t>
                      </a:r>
                      <a:r>
                        <a:rPr lang="en-ZM" sz="1200" dirty="0"/>
                        <a:t>e</a:t>
                      </a:r>
                      <a:r>
                        <a:rPr lang="en-US" sz="1200" dirty="0"/>
                        <a:t>a</a:t>
                      </a:r>
                      <a:r>
                        <a:rPr lang="en-ZM" sz="1200" dirty="0"/>
                        <a:t>d</a:t>
                      </a:r>
                    </a:p>
                    <a:p>
                      <a:endParaRPr lang="en-ZM" sz="1200"/>
                    </a:p>
                    <a:p>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Raji</a:t>
                      </a:r>
                    </a:p>
                  </a:txBody>
                  <a:tcPr/>
                </a:tc>
                <a:extLst>
                  <a:ext uri="{0D108BD9-81ED-4DB2-BD59-A6C34878D82A}">
                    <a16:rowId xmlns:a16="http://schemas.microsoft.com/office/drawing/2014/main" val="3814815252"/>
                  </a:ext>
                </a:extLst>
              </a:tr>
              <a:tr h="448235">
                <a:tc>
                  <a:txBody>
                    <a:bodyPr/>
                    <a:lstStyle/>
                    <a:p>
                      <a:pPr algn="l"/>
                      <a:r>
                        <a:rPr lang="en-US" sz="1200" dirty="0"/>
                        <a:t>Communicate to Infra  Ready to Test</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dirty="0"/>
                        <a:t>S</a:t>
                      </a:r>
                      <a:r>
                        <a:rPr lang="en-US" sz="1200" dirty="0"/>
                        <a:t>e</a:t>
                      </a:r>
                      <a:r>
                        <a:rPr lang="en-ZM" sz="1200" dirty="0"/>
                        <a:t>n</a:t>
                      </a:r>
                      <a:r>
                        <a:rPr lang="en-US" sz="1200" dirty="0"/>
                        <a:t>d</a:t>
                      </a:r>
                      <a:r>
                        <a:rPr lang="en-ZM" sz="1200" dirty="0"/>
                        <a:t> </a:t>
                      </a:r>
                      <a:r>
                        <a:rPr lang="en-US" sz="1200" dirty="0"/>
                        <a:t>communication t</a:t>
                      </a:r>
                      <a:r>
                        <a:rPr lang="en-ZM" sz="1200" dirty="0"/>
                        <a:t>o </a:t>
                      </a:r>
                      <a:r>
                        <a:rPr lang="en-US" sz="1200" dirty="0"/>
                        <a:t>I</a:t>
                      </a:r>
                      <a:r>
                        <a:rPr lang="en-ZM" sz="1200" dirty="0"/>
                        <a:t>n</a:t>
                      </a:r>
                      <a:r>
                        <a:rPr lang="en-US" sz="1200" dirty="0"/>
                        <a:t>f</a:t>
                      </a:r>
                      <a:r>
                        <a:rPr lang="en-ZM" sz="1200" dirty="0"/>
                        <a:t>r</a:t>
                      </a:r>
                      <a:r>
                        <a:rPr lang="en-US" sz="1200" dirty="0"/>
                        <a:t>a</a:t>
                      </a:r>
                      <a:r>
                        <a:rPr lang="en-ZM" sz="1200" dirty="0"/>
                        <a:t>s</a:t>
                      </a:r>
                      <a:r>
                        <a:rPr lang="en-US" sz="1200" dirty="0"/>
                        <a:t>t</a:t>
                      </a:r>
                      <a:r>
                        <a:rPr lang="en-ZM" sz="1200" dirty="0"/>
                        <a:t>r</a:t>
                      </a:r>
                      <a:r>
                        <a:rPr lang="en-US" sz="1200" dirty="0"/>
                        <a:t>u</a:t>
                      </a:r>
                      <a:r>
                        <a:rPr lang="en-ZM" sz="1200" dirty="0"/>
                        <a:t>c</a:t>
                      </a:r>
                      <a:r>
                        <a:rPr lang="en-US" sz="1200" dirty="0"/>
                        <a:t>t</a:t>
                      </a:r>
                      <a:r>
                        <a:rPr lang="en-ZM" sz="1200" dirty="0"/>
                        <a:t>u</a:t>
                      </a:r>
                      <a:r>
                        <a:rPr lang="en-US" sz="1200" dirty="0"/>
                        <a:t>r</a:t>
                      </a:r>
                      <a:r>
                        <a:rPr lang="en-ZM" sz="1200" dirty="0"/>
                        <a:t>e </a:t>
                      </a:r>
                      <a:r>
                        <a:rPr lang="en-US" sz="1200" dirty="0"/>
                        <a:t>t</a:t>
                      </a:r>
                      <a:r>
                        <a:rPr lang="en-ZM" sz="1200" dirty="0"/>
                        <a:t>eam the serve</a:t>
                      </a:r>
                      <a:r>
                        <a:rPr lang="en-US" sz="1200" dirty="0"/>
                        <a:t>r</a:t>
                      </a:r>
                      <a:r>
                        <a:rPr lang="en-ZM" sz="1200" dirty="0"/>
                        <a:t>(s) </a:t>
                      </a:r>
                      <a:r>
                        <a:rPr lang="en-US" sz="1200" dirty="0"/>
                        <a:t>a</a:t>
                      </a:r>
                      <a:r>
                        <a:rPr lang="en-ZM" sz="1200" dirty="0"/>
                        <a:t>r</a:t>
                      </a:r>
                      <a:r>
                        <a:rPr lang="en-US" sz="1200" dirty="0"/>
                        <a:t>e</a:t>
                      </a:r>
                      <a:r>
                        <a:rPr lang="en-ZM" sz="1200" dirty="0"/>
                        <a:t> </a:t>
                      </a:r>
                      <a:r>
                        <a:rPr lang="en-US" sz="1200" dirty="0"/>
                        <a:t>r</a:t>
                      </a:r>
                      <a:r>
                        <a:rPr lang="en-ZM" sz="1200" dirty="0"/>
                        <a:t>e</a:t>
                      </a:r>
                      <a:r>
                        <a:rPr lang="en-US" sz="1200" dirty="0"/>
                        <a:t>a</a:t>
                      </a:r>
                      <a:r>
                        <a:rPr lang="en-ZM" sz="1200" dirty="0"/>
                        <a:t>d</a:t>
                      </a:r>
                      <a:r>
                        <a:rPr lang="en-US" sz="1200" dirty="0"/>
                        <a:t>y</a:t>
                      </a:r>
                      <a:r>
                        <a:rPr lang="en-ZM" sz="1200" dirty="0"/>
                        <a:t> </a:t>
                      </a:r>
                      <a:r>
                        <a:rPr lang="en-US" sz="1200" dirty="0"/>
                        <a:t>t</a:t>
                      </a:r>
                      <a:r>
                        <a:rPr lang="en-ZM" sz="1200" dirty="0"/>
                        <a:t>o </a:t>
                      </a:r>
                      <a:r>
                        <a:rPr lang="en-US" sz="1200" dirty="0"/>
                        <a:t>b</a:t>
                      </a:r>
                      <a:r>
                        <a:rPr lang="en-ZM" sz="1200" dirty="0"/>
                        <a:t>e </a:t>
                      </a:r>
                      <a:r>
                        <a:rPr lang="en-US" sz="1200" dirty="0"/>
                        <a:t>t</a:t>
                      </a:r>
                      <a:r>
                        <a:rPr lang="en-ZM" sz="1200" dirty="0"/>
                        <a:t>e</a:t>
                      </a:r>
                      <a:r>
                        <a:rPr lang="en-US" sz="1200" dirty="0"/>
                        <a:t>s</a:t>
                      </a:r>
                      <a:r>
                        <a:rPr lang="en-ZM" sz="1200" dirty="0"/>
                        <a:t>t</a:t>
                      </a:r>
                      <a:r>
                        <a:rPr lang="en-US" sz="1200" dirty="0"/>
                        <a:t>e</a:t>
                      </a:r>
                      <a:r>
                        <a:rPr lang="en-ZM" sz="1200" dirty="0"/>
                        <a:t>d </a:t>
                      </a:r>
                      <a:endParaRPr lang="en-UG" sz="1200"/>
                    </a:p>
                  </a:txBody>
                  <a:tcPr/>
                </a:tc>
                <a:tc>
                  <a:txBody>
                    <a:bodyPr/>
                    <a:lstStyle/>
                    <a:p>
                      <a:r>
                        <a:rPr lang="en-ZM" sz="1200" dirty="0"/>
                        <a:t>10</a:t>
                      </a:r>
                      <a:r>
                        <a:rPr lang="en-US" sz="1200" dirty="0"/>
                        <a:t>M</a:t>
                      </a:r>
                      <a:endParaRPr lang="en-UG" sz="1200" dirty="0"/>
                    </a:p>
                  </a:txBody>
                  <a:tcPr/>
                </a:tc>
                <a:tc>
                  <a:txBody>
                    <a:bodyPr/>
                    <a:lstStyle/>
                    <a:p>
                      <a:r>
                        <a:rPr lang="en-US" sz="1200" dirty="0" err="1"/>
                        <a:t>Deldri</a:t>
                      </a:r>
                      <a:r>
                        <a:rPr lang="en-ZM" sz="1200" dirty="0"/>
                        <a:t> / Scott</a:t>
                      </a:r>
                      <a:endParaRPr lang="en-US" sz="1200" dirty="0"/>
                    </a:p>
                  </a:txBody>
                  <a:tcPr/>
                </a:tc>
                <a:extLst>
                  <a:ext uri="{0D108BD9-81ED-4DB2-BD59-A6C34878D82A}">
                    <a16:rowId xmlns:a16="http://schemas.microsoft.com/office/drawing/2014/main" val="543023330"/>
                  </a:ext>
                </a:extLst>
              </a:tr>
              <a:tr h="448235">
                <a:tc>
                  <a:txBody>
                    <a:bodyPr/>
                    <a:lstStyle/>
                    <a:p>
                      <a:pPr algn="l"/>
                      <a:r>
                        <a:rPr lang="en-ZM" sz="1200" dirty="0"/>
                        <a:t>P</a:t>
                      </a:r>
                      <a:r>
                        <a:rPr lang="en-US" sz="1200" dirty="0"/>
                        <a:t>e</a:t>
                      </a:r>
                      <a:r>
                        <a:rPr lang="en-ZM" sz="1200" dirty="0"/>
                        <a:t>r</a:t>
                      </a:r>
                      <a:r>
                        <a:rPr lang="en-US" sz="1200" dirty="0"/>
                        <a:t>f</a:t>
                      </a:r>
                      <a:r>
                        <a:rPr lang="en-ZM" sz="1200" dirty="0"/>
                        <a:t>o</a:t>
                      </a:r>
                      <a:r>
                        <a:rPr lang="en-US" sz="1200" dirty="0"/>
                        <a:t>r</a:t>
                      </a:r>
                      <a:r>
                        <a:rPr lang="en-ZM" sz="1200" dirty="0"/>
                        <a:t>m Infrastructure testing</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dirty="0"/>
                        <a:t>Infrastructure</a:t>
                      </a:r>
                      <a:r>
                        <a:rPr lang="en-ZM" sz="1200" dirty="0"/>
                        <a:t> </a:t>
                      </a:r>
                      <a:r>
                        <a:rPr lang="en-US" sz="1200" dirty="0"/>
                        <a:t>T</a:t>
                      </a:r>
                      <a:r>
                        <a:rPr lang="en-ZM" sz="1200" dirty="0"/>
                        <a:t>e</a:t>
                      </a:r>
                      <a:r>
                        <a:rPr lang="en-US" sz="1200" dirty="0"/>
                        <a:t>a</a:t>
                      </a:r>
                      <a:r>
                        <a:rPr lang="en-ZM" sz="1200" dirty="0"/>
                        <a:t>m </a:t>
                      </a:r>
                      <a:r>
                        <a:rPr lang="en-US" sz="1200" dirty="0"/>
                        <a:t>p</a:t>
                      </a:r>
                      <a:r>
                        <a:rPr lang="en-ZM" sz="1200" dirty="0"/>
                        <a:t>e</a:t>
                      </a:r>
                      <a:r>
                        <a:rPr lang="en-US" sz="1200" dirty="0"/>
                        <a:t>r</a:t>
                      </a:r>
                      <a:r>
                        <a:rPr lang="en-ZM" sz="1200" dirty="0"/>
                        <a:t>f</a:t>
                      </a:r>
                      <a:r>
                        <a:rPr lang="en-US" sz="1200" dirty="0"/>
                        <a:t>o</a:t>
                      </a:r>
                      <a:r>
                        <a:rPr lang="en-ZM" sz="1200" dirty="0"/>
                        <a:t>rms internal tests, checks and vali</a:t>
                      </a:r>
                      <a:r>
                        <a:rPr lang="en-US" sz="1200" dirty="0"/>
                        <a:t>d</a:t>
                      </a:r>
                      <a:r>
                        <a:rPr lang="en-ZM" sz="1200" dirty="0"/>
                        <a:t>a</a:t>
                      </a:r>
                      <a:r>
                        <a:rPr lang="en-US" sz="1200" dirty="0"/>
                        <a:t>t</a:t>
                      </a:r>
                      <a:r>
                        <a:rPr lang="en-ZM" sz="1200" dirty="0"/>
                        <a:t>e</a:t>
                      </a:r>
                      <a:r>
                        <a:rPr lang="en-US" sz="1200" dirty="0"/>
                        <a:t>s</a:t>
                      </a:r>
                      <a:r>
                        <a:rPr lang="en-ZM" sz="1200" dirty="0"/>
                        <a:t> </a:t>
                      </a:r>
                      <a:r>
                        <a:rPr lang="en-US" sz="1200" dirty="0"/>
                        <a:t>t</a:t>
                      </a:r>
                      <a:r>
                        <a:rPr lang="en-ZM" sz="1200" dirty="0"/>
                        <a:t>o </a:t>
                      </a:r>
                      <a:r>
                        <a:rPr lang="en-US" sz="1200" dirty="0"/>
                        <a:t>e</a:t>
                      </a:r>
                      <a:r>
                        <a:rPr lang="en-ZM" sz="1200" dirty="0"/>
                        <a:t>n</a:t>
                      </a:r>
                      <a:r>
                        <a:rPr lang="en-US" sz="1200" dirty="0"/>
                        <a:t>s</a:t>
                      </a:r>
                      <a:r>
                        <a:rPr lang="en-ZM" sz="1200" dirty="0"/>
                        <a:t>u</a:t>
                      </a:r>
                      <a:r>
                        <a:rPr lang="en-US" sz="1200" dirty="0"/>
                        <a:t>r</a:t>
                      </a:r>
                      <a:r>
                        <a:rPr lang="en-ZM" sz="1200" dirty="0"/>
                        <a:t>e </a:t>
                      </a:r>
                      <a:r>
                        <a:rPr lang="en-US" sz="1200" dirty="0"/>
                        <a:t>t</a:t>
                      </a:r>
                      <a:r>
                        <a:rPr lang="en-ZM" sz="1200" dirty="0"/>
                        <a:t>h</a:t>
                      </a:r>
                      <a:r>
                        <a:rPr lang="en-US" sz="1200" dirty="0"/>
                        <a:t>e</a:t>
                      </a:r>
                      <a:r>
                        <a:rPr lang="en-ZM" sz="1200" dirty="0"/>
                        <a:t> server(</a:t>
                      </a:r>
                      <a:r>
                        <a:rPr lang="en-US" sz="1200" dirty="0"/>
                        <a:t>s</a:t>
                      </a:r>
                      <a:r>
                        <a:rPr lang="en-ZM" sz="1200" dirty="0"/>
                        <a:t>) </a:t>
                      </a:r>
                      <a:r>
                        <a:rPr lang="en-US" sz="1200" dirty="0"/>
                        <a:t>m</a:t>
                      </a:r>
                      <a:r>
                        <a:rPr lang="en-ZM" sz="1200" dirty="0"/>
                        <a:t>e</a:t>
                      </a:r>
                      <a:r>
                        <a:rPr lang="en-US" sz="1200" dirty="0"/>
                        <a:t>e</a:t>
                      </a:r>
                      <a:r>
                        <a:rPr lang="en-ZM" sz="1200" dirty="0"/>
                        <a:t>t </a:t>
                      </a:r>
                      <a:r>
                        <a:rPr lang="en-US" sz="1200" dirty="0"/>
                        <a:t>their requirements</a:t>
                      </a:r>
                      <a:endParaRPr lang="en-UG" sz="1200" dirty="0"/>
                    </a:p>
                  </a:txBody>
                  <a:tcPr/>
                </a:tc>
                <a:tc>
                  <a:txBody>
                    <a:bodyPr/>
                    <a:lstStyle/>
                    <a:p>
                      <a:r>
                        <a:rPr lang="en-US" sz="1200" dirty="0"/>
                        <a:t>Relativity</a:t>
                      </a:r>
                      <a:r>
                        <a:rPr lang="en-ZM" sz="1200" dirty="0"/>
                        <a:t> </a:t>
                      </a:r>
                      <a:endParaRPr lang="en-UG" sz="1200"/>
                    </a:p>
                  </a:txBody>
                  <a:tcPr/>
                </a:tc>
                <a:tc>
                  <a:txBody>
                    <a:bodyPr/>
                    <a:lstStyle/>
                    <a:p>
                      <a:r>
                        <a:rPr lang="en-US" sz="1200" dirty="0"/>
                        <a:t>Raji</a:t>
                      </a:r>
                    </a:p>
                  </a:txBody>
                  <a:tcPr/>
                </a:tc>
                <a:extLst>
                  <a:ext uri="{0D108BD9-81ED-4DB2-BD59-A6C34878D82A}">
                    <a16:rowId xmlns:a16="http://schemas.microsoft.com/office/drawing/2014/main" val="3998062249"/>
                  </a:ext>
                </a:extLst>
              </a:tr>
              <a:tr h="448235">
                <a:tc>
                  <a:txBody>
                    <a:bodyPr/>
                    <a:lstStyle/>
                    <a:p>
                      <a:pPr algn="l"/>
                      <a:r>
                        <a:rPr lang="en-ZM" sz="1200" dirty="0"/>
                        <a:t>I</a:t>
                      </a:r>
                      <a:r>
                        <a:rPr lang="en-US" sz="1200" dirty="0"/>
                        <a:t>s</a:t>
                      </a:r>
                      <a:r>
                        <a:rPr lang="en-ZM" sz="1200" dirty="0"/>
                        <a:t>s</a:t>
                      </a:r>
                      <a:r>
                        <a:rPr lang="en-US" sz="1200" dirty="0"/>
                        <a:t>u</a:t>
                      </a:r>
                      <a:r>
                        <a:rPr lang="en-ZM" sz="1200" dirty="0"/>
                        <a:t>e </a:t>
                      </a:r>
                      <a:r>
                        <a:rPr lang="en-US" sz="1200" dirty="0"/>
                        <a:t>E</a:t>
                      </a:r>
                      <a:r>
                        <a:rPr lang="en-ZM" sz="1200" dirty="0"/>
                        <a:t>n</a:t>
                      </a:r>
                      <a:r>
                        <a:rPr lang="en-US" sz="1200" dirty="0"/>
                        <a:t>c</a:t>
                      </a:r>
                      <a:r>
                        <a:rPr lang="en-ZM" sz="1200" dirty="0"/>
                        <a:t>o</a:t>
                      </a:r>
                      <a:r>
                        <a:rPr lang="en-US" sz="1200" dirty="0"/>
                        <a:t>u</a:t>
                      </a:r>
                      <a:r>
                        <a:rPr lang="en-ZM" sz="1200" dirty="0"/>
                        <a:t>n</a:t>
                      </a:r>
                      <a:r>
                        <a:rPr lang="en-US" sz="1200" dirty="0"/>
                        <a:t>t</a:t>
                      </a:r>
                      <a:r>
                        <a:rPr lang="en-ZM" sz="1200" dirty="0"/>
                        <a:t>e</a:t>
                      </a:r>
                      <a:r>
                        <a:rPr lang="en-US" sz="1200" dirty="0"/>
                        <a:t>r</a:t>
                      </a:r>
                      <a:r>
                        <a:rPr lang="en-ZM" sz="1200" dirty="0"/>
                        <a:t>e</a:t>
                      </a:r>
                      <a:r>
                        <a:rPr lang="en-US" sz="1200" dirty="0"/>
                        <a:t>d</a:t>
                      </a:r>
                      <a:r>
                        <a:rPr lang="en-ZM" sz="1200" dirty="0"/>
                        <a:t>?</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dirty="0"/>
                        <a:t>I</a:t>
                      </a:r>
                      <a:r>
                        <a:rPr lang="en-ZM" sz="1200" dirty="0"/>
                        <a:t>n</a:t>
                      </a:r>
                      <a:r>
                        <a:rPr lang="en-US" sz="1200" dirty="0"/>
                        <a:t>f</a:t>
                      </a:r>
                      <a:r>
                        <a:rPr lang="en-ZM" sz="1200" dirty="0"/>
                        <a:t>r</a:t>
                      </a:r>
                      <a:r>
                        <a:rPr lang="en-US" sz="1200" dirty="0"/>
                        <a:t>a</a:t>
                      </a:r>
                      <a:r>
                        <a:rPr lang="en-ZM" sz="1200" dirty="0"/>
                        <a:t>s</a:t>
                      </a:r>
                      <a:r>
                        <a:rPr lang="en-US" sz="1200" dirty="0"/>
                        <a:t>t</a:t>
                      </a:r>
                      <a:r>
                        <a:rPr lang="en-ZM" sz="1200" dirty="0"/>
                        <a:t>r</a:t>
                      </a:r>
                      <a:r>
                        <a:rPr lang="en-US" sz="1200" dirty="0"/>
                        <a:t>u</a:t>
                      </a:r>
                      <a:r>
                        <a:rPr lang="en-ZM" sz="1200" dirty="0"/>
                        <a:t>c</a:t>
                      </a:r>
                      <a:r>
                        <a:rPr lang="en-US" sz="1200" dirty="0"/>
                        <a:t>t</a:t>
                      </a:r>
                      <a:r>
                        <a:rPr lang="en-ZM" sz="1200" dirty="0"/>
                        <a:t>u</a:t>
                      </a:r>
                      <a:r>
                        <a:rPr lang="en-US" sz="1200" dirty="0"/>
                        <a:t>r</a:t>
                      </a:r>
                      <a:r>
                        <a:rPr lang="en-ZM" sz="1200" dirty="0"/>
                        <a:t>e - H</a:t>
                      </a:r>
                      <a:r>
                        <a:rPr lang="en-US" sz="1200" dirty="0"/>
                        <a:t>a</a:t>
                      </a:r>
                      <a:r>
                        <a:rPr lang="en-ZM" sz="1200" dirty="0"/>
                        <a:t>s </a:t>
                      </a:r>
                      <a:r>
                        <a:rPr lang="en-US" sz="1200" dirty="0"/>
                        <a:t>t</a:t>
                      </a:r>
                      <a:r>
                        <a:rPr lang="en-ZM" sz="1200" dirty="0"/>
                        <a:t>h</a:t>
                      </a:r>
                      <a:r>
                        <a:rPr lang="en-US" sz="1200" dirty="0"/>
                        <a:t>e</a:t>
                      </a:r>
                      <a:r>
                        <a:rPr lang="en-ZM" sz="1200" dirty="0"/>
                        <a:t> </a:t>
                      </a:r>
                      <a:r>
                        <a:rPr lang="en-US" sz="1200" dirty="0"/>
                        <a:t>I</a:t>
                      </a:r>
                      <a:r>
                        <a:rPr lang="en-ZM" sz="1200" dirty="0"/>
                        <a:t>n</a:t>
                      </a:r>
                      <a:r>
                        <a:rPr lang="en-US" sz="1200" dirty="0"/>
                        <a:t>f</a:t>
                      </a:r>
                      <a:r>
                        <a:rPr lang="en-ZM" sz="1200" dirty="0"/>
                        <a:t>r</a:t>
                      </a:r>
                      <a:r>
                        <a:rPr lang="en-US" sz="1200" dirty="0"/>
                        <a:t>a</a:t>
                      </a:r>
                      <a:r>
                        <a:rPr lang="en-ZM" sz="1200" dirty="0"/>
                        <a:t>s</a:t>
                      </a:r>
                      <a:r>
                        <a:rPr lang="en-US" sz="1200" dirty="0"/>
                        <a:t>t</a:t>
                      </a:r>
                      <a:r>
                        <a:rPr lang="en-ZM" sz="1200" dirty="0"/>
                        <a:t>r</a:t>
                      </a:r>
                      <a:r>
                        <a:rPr lang="en-US" sz="1200" dirty="0"/>
                        <a:t>u</a:t>
                      </a:r>
                      <a:r>
                        <a:rPr lang="en-ZM" sz="1200" dirty="0"/>
                        <a:t>c</a:t>
                      </a:r>
                      <a:r>
                        <a:rPr lang="en-US" sz="1200" dirty="0"/>
                        <a:t>t</a:t>
                      </a:r>
                      <a:r>
                        <a:rPr lang="en-ZM" sz="1200" dirty="0"/>
                        <a:t>u</a:t>
                      </a:r>
                      <a:r>
                        <a:rPr lang="en-US" sz="1200" dirty="0"/>
                        <a:t>r</a:t>
                      </a:r>
                      <a:r>
                        <a:rPr lang="en-ZM" sz="1200" dirty="0"/>
                        <a:t>e </a:t>
                      </a:r>
                      <a:r>
                        <a:rPr lang="en-US" sz="1200" dirty="0"/>
                        <a:t>t</a:t>
                      </a:r>
                      <a:r>
                        <a:rPr lang="en-ZM" sz="1200" dirty="0"/>
                        <a:t>e</a:t>
                      </a:r>
                      <a:r>
                        <a:rPr lang="en-US" sz="1200" dirty="0"/>
                        <a:t>a</a:t>
                      </a:r>
                      <a:r>
                        <a:rPr lang="en-ZM" sz="1200" dirty="0"/>
                        <a:t>m </a:t>
                      </a:r>
                      <a:r>
                        <a:rPr lang="en-US" sz="1200" dirty="0"/>
                        <a:t>experienced </a:t>
                      </a:r>
                      <a:r>
                        <a:rPr lang="en-ZM" sz="1200" dirty="0"/>
                        <a:t>any issues with the server(s) in Azure?  If yes, </a:t>
                      </a:r>
                      <a:r>
                        <a:rPr lang="en-US" sz="1200" dirty="0"/>
                        <a:t>p</a:t>
                      </a:r>
                      <a:r>
                        <a:rPr lang="en-ZM" sz="1200" dirty="0"/>
                        <a:t>r</a:t>
                      </a:r>
                      <a:r>
                        <a:rPr lang="en-US" sz="1200" dirty="0"/>
                        <a:t>o</a:t>
                      </a:r>
                      <a:r>
                        <a:rPr lang="en-ZM" sz="1200" dirty="0"/>
                        <a:t>c</a:t>
                      </a:r>
                      <a:r>
                        <a:rPr lang="en-US" sz="1200" dirty="0"/>
                        <a:t>e</a:t>
                      </a:r>
                      <a:r>
                        <a:rPr lang="en-ZM" sz="1200" dirty="0"/>
                        <a:t>e</a:t>
                      </a:r>
                      <a:r>
                        <a:rPr lang="en-US" sz="1200" dirty="0"/>
                        <a:t>d</a:t>
                      </a:r>
                      <a:r>
                        <a:rPr lang="en-ZM" sz="1200" dirty="0"/>
                        <a:t> to next question.  If </a:t>
                      </a:r>
                      <a:r>
                        <a:rPr lang="en-US" sz="1200" dirty="0"/>
                        <a:t>n</a:t>
                      </a:r>
                      <a:r>
                        <a:rPr lang="en-ZM" sz="1200" dirty="0"/>
                        <a:t>o, </a:t>
                      </a:r>
                      <a:r>
                        <a:rPr lang="en-US" sz="1200" dirty="0"/>
                        <a:t>p</a:t>
                      </a:r>
                      <a:r>
                        <a:rPr lang="en-ZM" sz="1200" dirty="0"/>
                        <a:t>r</a:t>
                      </a:r>
                      <a:r>
                        <a:rPr lang="en-US" sz="1200" dirty="0"/>
                        <a:t>o</a:t>
                      </a:r>
                      <a:r>
                        <a:rPr lang="en-ZM" sz="1200" dirty="0"/>
                        <a:t>c</a:t>
                      </a:r>
                      <a:r>
                        <a:rPr lang="en-US" sz="1200" dirty="0"/>
                        <a:t>e</a:t>
                      </a:r>
                      <a:r>
                        <a:rPr lang="en-ZM" sz="1200" dirty="0"/>
                        <a:t>e</a:t>
                      </a:r>
                      <a:r>
                        <a:rPr lang="en-US" sz="1200" dirty="0"/>
                        <a:t>d</a:t>
                      </a:r>
                      <a:r>
                        <a:rPr lang="en-ZM" sz="1200" dirty="0"/>
                        <a:t> with </a:t>
                      </a:r>
                      <a:r>
                        <a:rPr lang="en-US" sz="1200" dirty="0"/>
                        <a:t>s</a:t>
                      </a:r>
                      <a:r>
                        <a:rPr lang="en-ZM" sz="1200" dirty="0"/>
                        <a:t>i</a:t>
                      </a:r>
                      <a:r>
                        <a:rPr lang="en-US" sz="1200" dirty="0"/>
                        <a:t>g</a:t>
                      </a:r>
                      <a:r>
                        <a:rPr lang="en-ZM" sz="1200" dirty="0"/>
                        <a:t>n-</a:t>
                      </a:r>
                      <a:r>
                        <a:rPr lang="en-US" sz="1200" dirty="0"/>
                        <a:t>o</a:t>
                      </a:r>
                      <a:r>
                        <a:rPr lang="en-ZM" sz="1200" dirty="0"/>
                        <a:t>f</a:t>
                      </a:r>
                      <a:r>
                        <a:rPr lang="en-US" sz="1200" dirty="0"/>
                        <a:t>f</a:t>
                      </a:r>
                      <a:endParaRPr lang="en-ZM"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functional </a:t>
                      </a:r>
                      <a:r>
                        <a:rPr lang="en-ZM" sz="1200" dirty="0"/>
                        <a:t>- </a:t>
                      </a:r>
                      <a:r>
                        <a:rPr lang="en-US" sz="1200" dirty="0"/>
                        <a:t>Determine if there are any issues with the servers and report it to 10M.  functional issues are the responsibility of the Application team.</a:t>
                      </a:r>
                    </a:p>
                  </a:txBody>
                  <a:tcPr/>
                </a:tc>
                <a:tc>
                  <a:txBody>
                    <a:bodyPr/>
                    <a:lstStyle/>
                    <a:p>
                      <a:r>
                        <a:rPr lang="en-US" sz="1200" dirty="0"/>
                        <a:t>Relativity</a:t>
                      </a:r>
                      <a:endParaRPr lang="en-UG" sz="1200" dirty="0"/>
                    </a:p>
                  </a:txBody>
                  <a:tcPr/>
                </a:tc>
                <a:tc>
                  <a:txBody>
                    <a:bodyPr/>
                    <a:lstStyle/>
                    <a:p>
                      <a:r>
                        <a:rPr lang="en-US" sz="1200" dirty="0"/>
                        <a:t>Raji</a:t>
                      </a:r>
                      <a:endParaRPr lang="en-ZM" sz="1200" dirty="0"/>
                    </a:p>
                    <a:p>
                      <a:endParaRPr lang="en-ZM" sz="1200"/>
                    </a:p>
                    <a:p>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latin typeface="+mn-lt"/>
                        </a:rPr>
                        <a:t>Product Owner</a:t>
                      </a:r>
                      <a:endParaRPr lang="en-US" sz="1200" dirty="0"/>
                    </a:p>
                    <a:p>
                      <a:endParaRPr lang="en-US" sz="1200"/>
                    </a:p>
                  </a:txBody>
                  <a:tcPr/>
                </a:tc>
                <a:extLst>
                  <a:ext uri="{0D108BD9-81ED-4DB2-BD59-A6C34878D82A}">
                    <a16:rowId xmlns:a16="http://schemas.microsoft.com/office/drawing/2014/main" val="2425236760"/>
                  </a:ext>
                </a:extLst>
              </a:tr>
              <a:tr h="448235">
                <a:tc>
                  <a:txBody>
                    <a:bodyPr/>
                    <a:lstStyle/>
                    <a:p>
                      <a:pPr algn="l"/>
                      <a:r>
                        <a:rPr lang="en-ZM" sz="1200" dirty="0"/>
                        <a:t>R</a:t>
                      </a:r>
                      <a:r>
                        <a:rPr lang="en-US" sz="1200" dirty="0"/>
                        <a:t>o</a:t>
                      </a:r>
                      <a:r>
                        <a:rPr lang="en-ZM" sz="1200" dirty="0"/>
                        <a:t>l</a:t>
                      </a:r>
                      <a:r>
                        <a:rPr lang="en-US" sz="1200" dirty="0"/>
                        <a:t>l</a:t>
                      </a:r>
                      <a:r>
                        <a:rPr lang="en-ZM" sz="1200" dirty="0"/>
                        <a:t>b</a:t>
                      </a:r>
                      <a:r>
                        <a:rPr lang="en-US" sz="1200" dirty="0"/>
                        <a:t>a</a:t>
                      </a:r>
                      <a:r>
                        <a:rPr lang="en-ZM" sz="1200" dirty="0"/>
                        <a:t>c</a:t>
                      </a:r>
                      <a:r>
                        <a:rPr lang="en-US" sz="1200" dirty="0"/>
                        <a:t>k</a:t>
                      </a:r>
                      <a:r>
                        <a:rPr lang="en-ZM" sz="1200" dirty="0"/>
                        <a:t>?</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dirty="0"/>
                        <a:t>Is the issue(s) </a:t>
                      </a:r>
                      <a:r>
                        <a:rPr lang="en-US" sz="1200" dirty="0"/>
                        <a:t>experienced critical a</a:t>
                      </a:r>
                      <a:r>
                        <a:rPr lang="en-ZM" sz="1200" dirty="0"/>
                        <a:t>n</a:t>
                      </a:r>
                      <a:r>
                        <a:rPr lang="en-US" sz="1200" dirty="0"/>
                        <a:t>d</a:t>
                      </a:r>
                      <a:r>
                        <a:rPr lang="en-ZM" sz="1200" dirty="0"/>
                        <a:t> </a:t>
                      </a:r>
                      <a:r>
                        <a:rPr lang="en-US" sz="1200" dirty="0"/>
                        <a:t>require t</a:t>
                      </a:r>
                      <a:r>
                        <a:rPr lang="en-ZM" sz="1200" dirty="0"/>
                        <a:t>h</a:t>
                      </a:r>
                      <a:r>
                        <a:rPr lang="en-US" sz="1200" dirty="0"/>
                        <a:t>e</a:t>
                      </a:r>
                      <a:r>
                        <a:rPr lang="en-ZM" sz="1200" dirty="0"/>
                        <a:t> </a:t>
                      </a:r>
                      <a:r>
                        <a:rPr lang="en-US" sz="1200" dirty="0"/>
                        <a:t>t</a:t>
                      </a:r>
                      <a:r>
                        <a:rPr lang="en-ZM" sz="1200" dirty="0"/>
                        <a:t>e</a:t>
                      </a:r>
                      <a:r>
                        <a:rPr lang="en-US" sz="1200" dirty="0"/>
                        <a:t>a</a:t>
                      </a:r>
                      <a:r>
                        <a:rPr lang="en-ZM" sz="1200" dirty="0"/>
                        <a:t>m </a:t>
                      </a:r>
                      <a:r>
                        <a:rPr lang="en-US" sz="1200" dirty="0"/>
                        <a:t>t</a:t>
                      </a:r>
                      <a:r>
                        <a:rPr lang="en-ZM" sz="1200" dirty="0"/>
                        <a:t>o </a:t>
                      </a:r>
                      <a:r>
                        <a:rPr lang="en-US" sz="1200" dirty="0"/>
                        <a:t>r</a:t>
                      </a:r>
                      <a:r>
                        <a:rPr lang="en-ZM" sz="1200" dirty="0"/>
                        <a:t>o</a:t>
                      </a:r>
                      <a:r>
                        <a:rPr lang="en-US" sz="1200" dirty="0"/>
                        <a:t>l</a:t>
                      </a:r>
                      <a:r>
                        <a:rPr lang="en-ZM" sz="1200" dirty="0"/>
                        <a:t>l </a:t>
                      </a:r>
                      <a:r>
                        <a:rPr lang="en-US" sz="1200" dirty="0"/>
                        <a:t>t</a:t>
                      </a:r>
                      <a:r>
                        <a:rPr lang="en-ZM" sz="1200" dirty="0"/>
                        <a:t>h</a:t>
                      </a:r>
                      <a:r>
                        <a:rPr lang="en-US" sz="1200" dirty="0"/>
                        <a:t>e</a:t>
                      </a:r>
                      <a:r>
                        <a:rPr lang="en-ZM" sz="1200" dirty="0"/>
                        <a:t> </a:t>
                      </a:r>
                      <a:r>
                        <a:rPr lang="en-US" sz="1200" dirty="0"/>
                        <a:t>s</a:t>
                      </a:r>
                      <a:r>
                        <a:rPr lang="en-ZM" sz="1200" dirty="0"/>
                        <a:t>e</a:t>
                      </a:r>
                      <a:r>
                        <a:rPr lang="en-US" sz="1200" dirty="0"/>
                        <a:t>r</a:t>
                      </a:r>
                      <a:r>
                        <a:rPr lang="en-ZM" sz="1200" dirty="0"/>
                        <a:t>v</a:t>
                      </a:r>
                      <a:r>
                        <a:rPr lang="en-US" sz="1200" dirty="0"/>
                        <a:t>e</a:t>
                      </a:r>
                      <a:r>
                        <a:rPr lang="en-ZM" sz="1200" dirty="0"/>
                        <a:t>r(</a:t>
                      </a:r>
                      <a:r>
                        <a:rPr lang="en-US" sz="1200" dirty="0"/>
                        <a:t>s</a:t>
                      </a:r>
                      <a:r>
                        <a:rPr lang="en-ZM" sz="1200" dirty="0"/>
                        <a:t>) </a:t>
                      </a:r>
                      <a:r>
                        <a:rPr lang="en-US" sz="1200" dirty="0"/>
                        <a:t>b</a:t>
                      </a:r>
                      <a:r>
                        <a:rPr lang="en-ZM" sz="1200" dirty="0"/>
                        <a:t>a</a:t>
                      </a:r>
                      <a:r>
                        <a:rPr lang="en-US" sz="1200" dirty="0"/>
                        <a:t>c</a:t>
                      </a:r>
                      <a:r>
                        <a:rPr lang="en-ZM" sz="1200" dirty="0"/>
                        <a:t>k </a:t>
                      </a:r>
                      <a:r>
                        <a:rPr lang="en-US" sz="1200" dirty="0"/>
                        <a:t>t</a:t>
                      </a:r>
                      <a:r>
                        <a:rPr lang="en-ZM" sz="1200" dirty="0"/>
                        <a:t>o </a:t>
                      </a:r>
                      <a:r>
                        <a:rPr lang="en-US" sz="1200" dirty="0"/>
                        <a:t>original s</a:t>
                      </a:r>
                      <a:r>
                        <a:rPr lang="en-ZM" sz="1200" dirty="0"/>
                        <a:t>t</a:t>
                      </a:r>
                      <a:r>
                        <a:rPr lang="en-US" sz="1200" dirty="0"/>
                        <a:t>a</a:t>
                      </a:r>
                      <a:r>
                        <a:rPr lang="en-ZM" sz="1200" dirty="0"/>
                        <a:t>t</a:t>
                      </a:r>
                      <a:r>
                        <a:rPr lang="en-US" sz="1200" dirty="0"/>
                        <a:t>e</a:t>
                      </a:r>
                      <a:r>
                        <a:rPr lang="en-ZM" sz="1200" dirty="0"/>
                        <a:t>?  </a:t>
                      </a:r>
                      <a:r>
                        <a:rPr lang="en-US" sz="1200" dirty="0"/>
                        <a:t>I</a:t>
                      </a:r>
                      <a:r>
                        <a:rPr lang="en-ZM" sz="1200" dirty="0"/>
                        <a:t>f </a:t>
                      </a:r>
                      <a:r>
                        <a:rPr lang="en-US" sz="1200" dirty="0"/>
                        <a:t>y</a:t>
                      </a:r>
                      <a:r>
                        <a:rPr lang="en-ZM" sz="1200" dirty="0"/>
                        <a:t>e</a:t>
                      </a:r>
                      <a:r>
                        <a:rPr lang="en-US" sz="1200" dirty="0"/>
                        <a:t>s</a:t>
                      </a:r>
                      <a:r>
                        <a:rPr lang="en-ZM" sz="1200" dirty="0"/>
                        <a:t>, </a:t>
                      </a:r>
                      <a:r>
                        <a:rPr lang="en-US" sz="1200" dirty="0"/>
                        <a:t>e</a:t>
                      </a:r>
                      <a:r>
                        <a:rPr lang="en-ZM" sz="1200" dirty="0"/>
                        <a:t>s</a:t>
                      </a:r>
                      <a:r>
                        <a:rPr lang="en-US" sz="1200" dirty="0"/>
                        <a:t>c</a:t>
                      </a:r>
                      <a:r>
                        <a:rPr lang="en-ZM" sz="1200" dirty="0"/>
                        <a:t>a</a:t>
                      </a:r>
                      <a:r>
                        <a:rPr lang="en-US" sz="1200" dirty="0"/>
                        <a:t>l</a:t>
                      </a:r>
                      <a:r>
                        <a:rPr lang="en-ZM" sz="1200" dirty="0"/>
                        <a:t>a</a:t>
                      </a:r>
                      <a:r>
                        <a:rPr lang="en-US" sz="1200" dirty="0"/>
                        <a:t>t</a:t>
                      </a:r>
                      <a:r>
                        <a:rPr lang="en-ZM" sz="1200" dirty="0"/>
                        <a:t>e</a:t>
                      </a:r>
                      <a:r>
                        <a:rPr lang="en-US" sz="1200" dirty="0"/>
                        <a:t>d</a:t>
                      </a:r>
                      <a:r>
                        <a:rPr lang="en-ZM" sz="1200" dirty="0"/>
                        <a:t> </a:t>
                      </a:r>
                      <a:r>
                        <a:rPr lang="en-US" sz="1200" dirty="0"/>
                        <a:t>t</a:t>
                      </a:r>
                      <a:r>
                        <a:rPr lang="en-ZM" sz="1200" dirty="0"/>
                        <a:t>o </a:t>
                      </a:r>
                      <a:r>
                        <a:rPr lang="en-US" sz="1200" dirty="0"/>
                        <a:t>Relativity</a:t>
                      </a:r>
                      <a:r>
                        <a:rPr lang="en-ZM" sz="1200" dirty="0"/>
                        <a:t> </a:t>
                      </a:r>
                      <a:r>
                        <a:rPr lang="en-US" sz="1200" dirty="0"/>
                        <a:t>Leadership</a:t>
                      </a:r>
                      <a:r>
                        <a:rPr lang="en-ZM" sz="1200" dirty="0"/>
                        <a:t>. </a:t>
                      </a:r>
                      <a:r>
                        <a:rPr lang="en-US" sz="1200" dirty="0"/>
                        <a:t>I</a:t>
                      </a:r>
                      <a:r>
                        <a:rPr lang="en-ZM" sz="1200" dirty="0"/>
                        <a:t>f </a:t>
                      </a:r>
                      <a:r>
                        <a:rPr lang="en-US" sz="1200" dirty="0"/>
                        <a:t>n</a:t>
                      </a:r>
                      <a:r>
                        <a:rPr lang="en-ZM" sz="1200" dirty="0"/>
                        <a:t>o, </a:t>
                      </a:r>
                      <a:r>
                        <a:rPr lang="en-US" sz="1200" dirty="0"/>
                        <a:t>f</a:t>
                      </a:r>
                      <a:r>
                        <a:rPr lang="en-ZM" sz="1200" dirty="0"/>
                        <a:t>ix the issue.</a:t>
                      </a:r>
                      <a:endParaRPr lang="en-UG" sz="1200" dirty="0"/>
                    </a:p>
                  </a:txBody>
                  <a:tcPr/>
                </a:tc>
                <a:tc>
                  <a:txBody>
                    <a:bodyPr/>
                    <a:lstStyle/>
                    <a:p>
                      <a:r>
                        <a:rPr lang="en-US" sz="1200" dirty="0"/>
                        <a:t>Relativity</a:t>
                      </a:r>
                      <a:endParaRPr lang="en-UG" sz="1200" dirty="0"/>
                    </a:p>
                  </a:txBody>
                  <a:tcPr/>
                </a:tc>
                <a:tc>
                  <a:txBody>
                    <a:bodyPr/>
                    <a:lstStyle/>
                    <a:p>
                      <a:endParaRPr lang="en-US" sz="1200"/>
                    </a:p>
                  </a:txBody>
                  <a:tcPr/>
                </a:tc>
                <a:extLst>
                  <a:ext uri="{0D108BD9-81ED-4DB2-BD59-A6C34878D82A}">
                    <a16:rowId xmlns:a16="http://schemas.microsoft.com/office/drawing/2014/main" val="974058154"/>
                  </a:ext>
                </a:extLst>
              </a:tr>
              <a:tr h="448235">
                <a:tc>
                  <a:txBody>
                    <a:bodyPr/>
                    <a:lstStyle/>
                    <a:p>
                      <a:pPr algn="l"/>
                      <a:r>
                        <a:rPr lang="en-US" sz="1200" dirty="0"/>
                        <a:t>Migration Signoff (Infrastructure)</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dirty="0"/>
                        <a:t>Provide signoff the server </a:t>
                      </a:r>
                      <a:r>
                        <a:rPr lang="en-US" sz="1200" dirty="0"/>
                        <a:t>migration </a:t>
                      </a:r>
                      <a:r>
                        <a:rPr lang="en-UG" sz="1200" dirty="0"/>
                        <a:t>was completed properly</a:t>
                      </a:r>
                    </a:p>
                  </a:txBody>
                  <a:tcPr/>
                </a:tc>
                <a:tc>
                  <a:txBody>
                    <a:bodyPr/>
                    <a:lstStyle/>
                    <a:p>
                      <a:r>
                        <a:rPr lang="en-US" sz="1200" dirty="0"/>
                        <a:t>Relativity</a:t>
                      </a:r>
                      <a:endParaRPr lang="en-UG" sz="1200" dirty="0"/>
                    </a:p>
                  </a:txBody>
                  <a:tcPr/>
                </a:tc>
                <a:tc>
                  <a:txBody>
                    <a:bodyPr/>
                    <a:lstStyle/>
                    <a:p>
                      <a:r>
                        <a:rPr lang="en-US" sz="1200" dirty="0"/>
                        <a:t>Raji</a:t>
                      </a:r>
                    </a:p>
                  </a:txBody>
                  <a:tcPr/>
                </a:tc>
                <a:extLst>
                  <a:ext uri="{0D108BD9-81ED-4DB2-BD59-A6C34878D82A}">
                    <a16:rowId xmlns:a16="http://schemas.microsoft.com/office/drawing/2014/main" val="1636120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t>R</a:t>
                      </a:r>
                      <a:r>
                        <a:rPr lang="en-US" sz="1200" dirty="0"/>
                        <a:t>e</a:t>
                      </a:r>
                      <a:r>
                        <a:rPr lang="en-ZM" sz="1200" dirty="0"/>
                        <a:t>mediation Activities</a:t>
                      </a:r>
                      <a:endParaRPr lang="en-US" sz="1200" dirty="0"/>
                    </a:p>
                  </a:txBody>
                  <a:tcPr/>
                </a:tc>
                <a:tc>
                  <a:txBody>
                    <a:bodyPr/>
                    <a:lstStyle/>
                    <a:p>
                      <a:r>
                        <a:rPr lang="en-ZM" sz="1200" b="0" i="0" u="none" strike="noStrike" noProof="0" dirty="0">
                          <a:solidFill>
                            <a:schemeClr val="tx1"/>
                          </a:solidFill>
                          <a:latin typeface="+mn-lt"/>
                        </a:rPr>
                        <a:t>P</a:t>
                      </a:r>
                      <a:r>
                        <a:rPr lang="en-US" sz="1200" b="0" i="0" u="none" strike="noStrike" noProof="0" dirty="0">
                          <a:solidFill>
                            <a:schemeClr val="tx1"/>
                          </a:solidFill>
                          <a:latin typeface="+mn-lt"/>
                        </a:rPr>
                        <a:t>e</a:t>
                      </a:r>
                      <a:r>
                        <a:rPr lang="en-ZM" sz="1200" b="0" i="0" u="none" strike="noStrike" noProof="0" dirty="0">
                          <a:solidFill>
                            <a:schemeClr val="tx1"/>
                          </a:solidFill>
                          <a:latin typeface="+mn-lt"/>
                        </a:rPr>
                        <a:t>r</a:t>
                      </a:r>
                      <a:r>
                        <a:rPr lang="en-US" sz="1200" b="0" i="0" u="none" strike="noStrike" noProof="0" dirty="0">
                          <a:solidFill>
                            <a:schemeClr val="tx1"/>
                          </a:solidFill>
                          <a:latin typeface="+mn-lt"/>
                        </a:rPr>
                        <a:t>f</a:t>
                      </a:r>
                      <a:r>
                        <a:rPr lang="en-ZM" sz="1200" b="0" i="0" u="none" strike="noStrike" noProof="0" dirty="0">
                          <a:solidFill>
                            <a:schemeClr val="tx1"/>
                          </a:solidFill>
                          <a:latin typeface="+mn-lt"/>
                        </a:rPr>
                        <a:t>o</a:t>
                      </a:r>
                      <a:r>
                        <a:rPr lang="en-US" sz="1200" b="0" i="0" u="none" strike="noStrike" noProof="0" dirty="0">
                          <a:solidFill>
                            <a:schemeClr val="tx1"/>
                          </a:solidFill>
                          <a:latin typeface="+mn-lt"/>
                        </a:rPr>
                        <a:t>r</a:t>
                      </a:r>
                      <a:r>
                        <a:rPr lang="en-ZM" sz="1200" b="0" i="0" u="none" strike="noStrike" noProof="0" dirty="0">
                          <a:solidFill>
                            <a:schemeClr val="tx1"/>
                          </a:solidFill>
                          <a:latin typeface="+mn-lt"/>
                        </a:rPr>
                        <a:t>m </a:t>
                      </a:r>
                      <a:r>
                        <a:rPr lang="en-US" sz="1200" b="0" i="0" u="none" strike="noStrike" noProof="0" dirty="0">
                          <a:solidFill>
                            <a:schemeClr val="tx1"/>
                          </a:solidFill>
                          <a:latin typeface="+mn-lt"/>
                        </a:rPr>
                        <a:t>troubleshooting t</a:t>
                      </a:r>
                      <a:r>
                        <a:rPr lang="en-ZM" sz="1200" b="0" i="0" u="none" strike="noStrike" noProof="0" dirty="0">
                          <a:solidFill>
                            <a:schemeClr val="tx1"/>
                          </a:solidFill>
                          <a:latin typeface="+mn-lt"/>
                        </a:rPr>
                        <a:t>o </a:t>
                      </a:r>
                      <a:r>
                        <a:rPr lang="en-US" sz="1200" b="0" i="0" u="none" strike="noStrike" noProof="0" dirty="0">
                          <a:solidFill>
                            <a:schemeClr val="tx1"/>
                          </a:solidFill>
                          <a:latin typeface="+mn-lt"/>
                        </a:rPr>
                        <a:t>Identify</a:t>
                      </a:r>
                      <a:r>
                        <a:rPr lang="en-ZM" sz="1200" b="0" i="0" u="none" strike="noStrike" noProof="0" dirty="0">
                          <a:solidFill>
                            <a:schemeClr val="tx1"/>
                          </a:solidFill>
                          <a:latin typeface="+mn-lt"/>
                        </a:rPr>
                        <a:t> </a:t>
                      </a:r>
                      <a:r>
                        <a:rPr lang="en-US" sz="1200" b="0" i="0" u="none" strike="noStrike" noProof="0" dirty="0">
                          <a:solidFill>
                            <a:schemeClr val="tx1"/>
                          </a:solidFill>
                          <a:latin typeface="+mn-lt"/>
                        </a:rPr>
                        <a:t>r</a:t>
                      </a:r>
                      <a:r>
                        <a:rPr lang="en-ZM" sz="1200" b="0" i="0" u="none" strike="noStrike" noProof="0" dirty="0">
                          <a:solidFill>
                            <a:schemeClr val="tx1"/>
                          </a:solidFill>
                          <a:latin typeface="+mn-lt"/>
                        </a:rPr>
                        <a:t>o</a:t>
                      </a:r>
                      <a:r>
                        <a:rPr lang="en-US" sz="1200" b="0" i="0" u="none" strike="noStrike" noProof="0" dirty="0">
                          <a:solidFill>
                            <a:schemeClr val="tx1"/>
                          </a:solidFill>
                          <a:latin typeface="+mn-lt"/>
                        </a:rPr>
                        <a:t>o</a:t>
                      </a:r>
                      <a:r>
                        <a:rPr lang="en-ZM" sz="1200" b="0" i="0" u="none" strike="noStrike" noProof="0" dirty="0">
                          <a:solidFill>
                            <a:schemeClr val="tx1"/>
                          </a:solidFill>
                          <a:latin typeface="+mn-lt"/>
                        </a:rPr>
                        <a:t>t </a:t>
                      </a:r>
                      <a:r>
                        <a:rPr lang="en-US" sz="1200" b="0" i="0" u="none" strike="noStrike" noProof="0" dirty="0">
                          <a:solidFill>
                            <a:schemeClr val="tx1"/>
                          </a:solidFill>
                          <a:latin typeface="+mn-lt"/>
                        </a:rPr>
                        <a:t>c</a:t>
                      </a:r>
                      <a:r>
                        <a:rPr lang="en-ZM" sz="1200" b="0" i="0" u="none" strike="noStrike" noProof="0" dirty="0">
                          <a:solidFill>
                            <a:schemeClr val="tx1"/>
                          </a:solidFill>
                          <a:latin typeface="+mn-lt"/>
                        </a:rPr>
                        <a:t>a</a:t>
                      </a:r>
                      <a:r>
                        <a:rPr lang="en-US" sz="1200" b="0" i="0" u="none" strike="noStrike" noProof="0" dirty="0">
                          <a:solidFill>
                            <a:schemeClr val="tx1"/>
                          </a:solidFill>
                          <a:latin typeface="+mn-lt"/>
                        </a:rPr>
                        <a:t>u</a:t>
                      </a:r>
                      <a:r>
                        <a:rPr lang="en-ZM" sz="1200" b="0" i="0" u="none" strike="noStrike" noProof="0" dirty="0">
                          <a:solidFill>
                            <a:schemeClr val="tx1"/>
                          </a:solidFill>
                          <a:latin typeface="+mn-lt"/>
                        </a:rPr>
                        <a:t>s</a:t>
                      </a:r>
                      <a:r>
                        <a:rPr lang="en-US" sz="1200" b="0" i="0" u="none" strike="noStrike" noProof="0" dirty="0">
                          <a:solidFill>
                            <a:schemeClr val="tx1"/>
                          </a:solidFill>
                          <a:latin typeface="+mn-lt"/>
                        </a:rPr>
                        <a:t>e</a:t>
                      </a:r>
                      <a:r>
                        <a:rPr lang="en-ZM" sz="1200" b="0" i="0" u="none" strike="noStrike" noProof="0" dirty="0">
                          <a:solidFill>
                            <a:schemeClr val="tx1"/>
                          </a:solidFill>
                          <a:latin typeface="+mn-lt"/>
                        </a:rPr>
                        <a:t>, determine and implement solution</a:t>
                      </a:r>
                      <a:endParaRPr lang="en-US" sz="1200" b="0" i="0" u="none" strike="noStrike" noProof="0" dirty="0">
                        <a:solidFill>
                          <a:schemeClr val="tx1"/>
                        </a:solidFill>
                        <a:latin typeface="+mn-lt"/>
                      </a:endParaRPr>
                    </a:p>
                  </a:txBody>
                  <a:tcPr/>
                </a:tc>
                <a:tc>
                  <a:txBody>
                    <a:bodyPr/>
                    <a:lstStyle/>
                    <a:p>
                      <a:r>
                        <a:rPr lang="en-ZM" sz="1200" b="0" i="0" dirty="0">
                          <a:latin typeface="+mn-lt"/>
                        </a:rPr>
                        <a:t>10</a:t>
                      </a:r>
                      <a:r>
                        <a:rPr lang="en-US" sz="1200" b="0" i="0" dirty="0">
                          <a:latin typeface="+mn-lt"/>
                        </a:rPr>
                        <a:t>M</a:t>
                      </a:r>
                      <a:endParaRPr lang="en-ZM" sz="1200" b="0" i="0" dirty="0">
                        <a:latin typeface="+mn-lt"/>
                      </a:endParaRPr>
                    </a:p>
                    <a:p>
                      <a:r>
                        <a:rPr lang="en-US" sz="1200" b="0" i="0" dirty="0">
                          <a:latin typeface="+mn-lt"/>
                        </a:rPr>
                        <a:t>Relativity</a:t>
                      </a:r>
                      <a:r>
                        <a:rPr lang="en-ZM" sz="1200" b="0" i="0" dirty="0">
                          <a:latin typeface="+mn-lt"/>
                        </a:rPr>
                        <a:t> </a:t>
                      </a:r>
                      <a:endParaRPr lang="en-UG" sz="1200" b="0" i="0">
                        <a:latin typeface="+mn-lt"/>
                      </a:endParaRPr>
                    </a:p>
                  </a:txBody>
                  <a:tcPr/>
                </a:tc>
                <a:tc>
                  <a:txBody>
                    <a:bodyPr/>
                    <a:lstStyle/>
                    <a:p>
                      <a:r>
                        <a:rPr lang="en-ZM" sz="1200" b="0" i="0" dirty="0">
                          <a:latin typeface="+mn-lt"/>
                        </a:rPr>
                        <a:t>C</a:t>
                      </a:r>
                      <a:r>
                        <a:rPr lang="en-US" sz="1200" b="0" i="0" dirty="0">
                          <a:latin typeface="+mn-lt"/>
                        </a:rPr>
                        <a:t>M</a:t>
                      </a:r>
                      <a:r>
                        <a:rPr lang="en-ZM" sz="1200" b="0" i="0" dirty="0">
                          <a:latin typeface="+mn-lt"/>
                        </a:rPr>
                        <a:t>C </a:t>
                      </a:r>
                      <a:r>
                        <a:rPr lang="en-US" sz="1200" b="0" i="0" dirty="0">
                          <a:latin typeface="+mn-lt"/>
                        </a:rPr>
                        <a:t>L</a:t>
                      </a:r>
                      <a:r>
                        <a:rPr lang="en-ZM" sz="1200" b="0" i="0" dirty="0">
                          <a:latin typeface="+mn-lt"/>
                        </a:rPr>
                        <a:t>e</a:t>
                      </a:r>
                      <a:r>
                        <a:rPr lang="en-US" sz="1200" b="0" i="0" dirty="0">
                          <a:latin typeface="+mn-lt"/>
                        </a:rPr>
                        <a:t>a</a:t>
                      </a:r>
                      <a:r>
                        <a:rPr lang="en-ZM" sz="1200" b="0" i="0" dirty="0">
                          <a:latin typeface="+mn-lt"/>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mn-lt"/>
                        </a:rPr>
                        <a:t>Raji</a:t>
                      </a:r>
                      <a:r>
                        <a:rPr lang="en-ZM" sz="1200" b="0" i="0" dirty="0">
                          <a:latin typeface="+mn-lt"/>
                        </a:rPr>
                        <a:t> / </a:t>
                      </a:r>
                      <a:r>
                        <a:rPr lang="en-US" sz="1200" b="0" i="0" dirty="0">
                          <a:latin typeface="+mn-lt"/>
                        </a:rPr>
                        <a:t>Product Owner</a:t>
                      </a:r>
                    </a:p>
                  </a:txBody>
                  <a:tcPr/>
                </a:tc>
                <a:extLst>
                  <a:ext uri="{0D108BD9-81ED-4DB2-BD59-A6C34878D82A}">
                    <a16:rowId xmlns:a16="http://schemas.microsoft.com/office/drawing/2014/main" val="3416820905"/>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t>C</a:t>
                      </a:r>
                      <a:r>
                        <a:rPr lang="en-US" sz="1200" dirty="0"/>
                        <a:t>u</a:t>
                      </a:r>
                      <a:r>
                        <a:rPr lang="en-ZM" sz="1200" dirty="0"/>
                        <a:t>t</a:t>
                      </a:r>
                      <a:r>
                        <a:rPr lang="en-US" sz="1200" dirty="0"/>
                        <a:t>o</a:t>
                      </a:r>
                      <a:r>
                        <a:rPr lang="en-ZM" sz="1200" dirty="0"/>
                        <a:t>v</a:t>
                      </a:r>
                      <a:r>
                        <a:rPr lang="en-US" sz="1200" dirty="0"/>
                        <a:t>e</a:t>
                      </a:r>
                      <a:r>
                        <a:rPr lang="en-ZM" sz="1200" dirty="0"/>
                        <a:t>r </a:t>
                      </a:r>
                      <a:r>
                        <a:rPr lang="en-US" sz="1200" dirty="0"/>
                        <a:t>A</a:t>
                      </a:r>
                      <a:r>
                        <a:rPr lang="en-ZM" sz="1200" dirty="0"/>
                        <a:t>c</a:t>
                      </a:r>
                      <a:r>
                        <a:rPr lang="en-US" sz="1200" dirty="0"/>
                        <a:t>t</a:t>
                      </a:r>
                      <a:r>
                        <a:rPr lang="en-ZM" sz="1200" dirty="0"/>
                        <a:t>i</a:t>
                      </a:r>
                      <a:r>
                        <a:rPr lang="en-US" sz="1200" dirty="0"/>
                        <a:t>v</a:t>
                      </a:r>
                      <a:r>
                        <a:rPr lang="en-ZM" sz="1200" dirty="0"/>
                        <a:t>i</a:t>
                      </a:r>
                      <a:r>
                        <a:rPr lang="en-US" sz="1200" dirty="0"/>
                        <a:t>t</a:t>
                      </a:r>
                      <a:r>
                        <a:rPr lang="en-ZM" sz="1200" dirty="0"/>
                        <a:t>i</a:t>
                      </a:r>
                      <a:r>
                        <a:rPr lang="en-US" sz="1200" dirty="0"/>
                        <a:t>e</a:t>
                      </a:r>
                      <a:r>
                        <a:rPr lang="en-ZM" sz="1200" dirty="0"/>
                        <a:t>s</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dirty="0">
                          <a:latin typeface="+mn-lt"/>
                        </a:rPr>
                        <a:t>Validate </a:t>
                      </a:r>
                      <a:r>
                        <a:rPr lang="en-ZM" sz="1200" b="0" i="0" dirty="0" err="1">
                          <a:latin typeface="+mn-lt"/>
                        </a:rPr>
                        <a:t>R</a:t>
                      </a:r>
                      <a:r>
                        <a:rPr lang="en-US" sz="1200" b="0" i="0" dirty="0" err="1">
                          <a:latin typeface="+mn-lt"/>
                        </a:rPr>
                        <a:t>e</a:t>
                      </a:r>
                      <a:r>
                        <a:rPr lang="en-ZM" sz="1200" b="0" i="0" dirty="0" err="1">
                          <a:latin typeface="+mn-lt"/>
                        </a:rPr>
                        <a:t>p</a:t>
                      </a:r>
                      <a:r>
                        <a:rPr lang="en-US" sz="1200" b="0" i="0" dirty="0" err="1">
                          <a:latin typeface="+mn-lt"/>
                        </a:rPr>
                        <a:t>l</a:t>
                      </a:r>
                      <a:r>
                        <a:rPr lang="en-ZM" sz="1200" b="0" i="0" dirty="0" err="1">
                          <a:latin typeface="+mn-lt"/>
                        </a:rPr>
                        <a:t>a</a:t>
                      </a:r>
                      <a:r>
                        <a:rPr lang="en-US" sz="1200" b="0" i="0" dirty="0" err="1">
                          <a:latin typeface="+mn-lt"/>
                        </a:rPr>
                        <a:t>c</a:t>
                      </a:r>
                      <a:r>
                        <a:rPr lang="en-ZM" sz="1200" b="0" i="0" dirty="0" err="1">
                          <a:latin typeface="+mn-lt"/>
                        </a:rPr>
                        <a:t>t</a:t>
                      </a:r>
                      <a:r>
                        <a:rPr lang="en-US" sz="1200" b="0" i="0" dirty="0" err="1">
                          <a:latin typeface="+mn-lt"/>
                        </a:rPr>
                        <a:t>i</a:t>
                      </a:r>
                      <a:r>
                        <a:rPr lang="en-ZM" sz="1200" b="0" i="0" dirty="0" err="1">
                          <a:latin typeface="+mn-lt"/>
                        </a:rPr>
                        <a:t>o</a:t>
                      </a:r>
                      <a:r>
                        <a:rPr lang="en-US" sz="1200" b="0" i="0" dirty="0" err="1">
                          <a:latin typeface="+mn-lt"/>
                        </a:rPr>
                        <a:t>n</a:t>
                      </a:r>
                      <a:r>
                        <a:rPr lang="en-ZM" sz="1200" b="0" i="0" dirty="0">
                          <a:latin typeface="+mn-lt"/>
                        </a:rPr>
                        <a:t> </a:t>
                      </a:r>
                      <a:r>
                        <a:rPr lang="en-US" sz="1200" b="0" i="0" dirty="0">
                          <a:latin typeface="+mn-lt"/>
                        </a:rPr>
                        <a:t>a</a:t>
                      </a:r>
                      <a:r>
                        <a:rPr lang="en-ZM" sz="1200" b="0" i="0" dirty="0">
                          <a:latin typeface="+mn-lt"/>
                        </a:rPr>
                        <a:t>n</a:t>
                      </a:r>
                      <a:r>
                        <a:rPr lang="en-US" sz="1200" b="0" i="0" dirty="0">
                          <a:latin typeface="+mn-lt"/>
                        </a:rPr>
                        <a:t>d</a:t>
                      </a:r>
                      <a:r>
                        <a:rPr lang="en-ZM" sz="1200" b="0" i="0" dirty="0">
                          <a:latin typeface="+mn-lt"/>
                        </a:rPr>
                        <a:t> </a:t>
                      </a:r>
                      <a:r>
                        <a:rPr lang="en-US" sz="1200" b="0" i="0" dirty="0">
                          <a:latin typeface="+mn-lt"/>
                        </a:rPr>
                        <a:t>p</a:t>
                      </a:r>
                      <a:r>
                        <a:rPr lang="en-ZM" sz="1200" b="0" i="0" dirty="0">
                          <a:latin typeface="+mn-lt"/>
                        </a:rPr>
                        <a:t>e</a:t>
                      </a:r>
                      <a:r>
                        <a:rPr lang="en-US" sz="1200" b="0" i="0" dirty="0">
                          <a:latin typeface="+mn-lt"/>
                        </a:rPr>
                        <a:t>r</a:t>
                      </a:r>
                      <a:r>
                        <a:rPr lang="en-ZM" sz="1200" b="0" i="0" dirty="0">
                          <a:latin typeface="+mn-lt"/>
                        </a:rPr>
                        <a:t>f</a:t>
                      </a:r>
                      <a:r>
                        <a:rPr lang="en-US" sz="1200" b="0" i="0" dirty="0">
                          <a:latin typeface="+mn-lt"/>
                        </a:rPr>
                        <a:t>o</a:t>
                      </a:r>
                      <a:r>
                        <a:rPr lang="en-ZM" sz="1200" b="0" i="0" dirty="0">
                          <a:latin typeface="+mn-lt"/>
                        </a:rPr>
                        <a:t>r</a:t>
                      </a:r>
                      <a:r>
                        <a:rPr lang="en-US" sz="1200" b="0" i="0" dirty="0">
                          <a:latin typeface="+mn-lt"/>
                        </a:rPr>
                        <a:t>m</a:t>
                      </a:r>
                      <a:r>
                        <a:rPr lang="en-ZM" sz="1200" b="0" i="0" dirty="0">
                          <a:latin typeface="+mn-lt"/>
                        </a:rPr>
                        <a:t> </a:t>
                      </a:r>
                      <a:r>
                        <a:rPr lang="en-US" sz="1200" b="0" i="0" dirty="0">
                          <a:latin typeface="+mn-lt"/>
                        </a:rPr>
                        <a:t>f</a:t>
                      </a:r>
                      <a:r>
                        <a:rPr lang="en-ZM" sz="1200" b="0" i="0" dirty="0">
                          <a:latin typeface="+mn-lt"/>
                        </a:rPr>
                        <a:t>a</a:t>
                      </a:r>
                      <a:r>
                        <a:rPr lang="en-US" sz="1200" b="0" i="0" dirty="0">
                          <a:latin typeface="+mn-lt"/>
                        </a:rPr>
                        <a:t>i</a:t>
                      </a:r>
                      <a:r>
                        <a:rPr lang="en-ZM" sz="1200" b="0" i="0" dirty="0">
                          <a:latin typeface="+mn-lt"/>
                        </a:rPr>
                        <a:t>l</a:t>
                      </a:r>
                      <a:r>
                        <a:rPr lang="en-US" sz="1200" b="0" i="0" dirty="0">
                          <a:latin typeface="+mn-lt"/>
                        </a:rPr>
                        <a:t>o</a:t>
                      </a:r>
                      <a:r>
                        <a:rPr lang="en-ZM" sz="1200" b="0" i="0" dirty="0">
                          <a:latin typeface="+mn-lt"/>
                        </a:rPr>
                        <a:t>v</a:t>
                      </a:r>
                      <a:r>
                        <a:rPr lang="en-US" sz="1200" b="0" i="0" dirty="0">
                          <a:latin typeface="+mn-lt"/>
                        </a:rPr>
                        <a:t>e</a:t>
                      </a:r>
                      <a:r>
                        <a:rPr lang="en-ZM" sz="1200" b="0" i="0" dirty="0">
                          <a:latin typeface="+mn-lt"/>
                        </a:rPr>
                        <a:t>r</a:t>
                      </a:r>
                      <a:endParaRPr lang="en-UG" sz="1200" b="0" i="0" dirty="0">
                        <a:latin typeface="+mn-lt"/>
                      </a:endParaRPr>
                    </a:p>
                  </a:txBody>
                  <a:tcPr/>
                </a:tc>
                <a:tc>
                  <a:txBody>
                    <a:bodyPr/>
                    <a:lstStyle/>
                    <a:p>
                      <a:r>
                        <a:rPr lang="en-ZM" sz="1200" b="0" i="0" dirty="0">
                          <a:latin typeface="+mn-lt"/>
                        </a:rPr>
                        <a:t>10</a:t>
                      </a:r>
                      <a:r>
                        <a:rPr lang="en-US" sz="1200" b="0" i="0" dirty="0">
                          <a:latin typeface="+mn-lt"/>
                        </a:rPr>
                        <a:t>M</a:t>
                      </a:r>
                      <a:endParaRPr lang="en-UG" sz="1200" b="0" i="0" dirty="0">
                        <a:latin typeface="+mn-lt"/>
                      </a:endParaRPr>
                    </a:p>
                  </a:txBody>
                  <a:tcPr/>
                </a:tc>
                <a:tc>
                  <a:txBody>
                    <a:bodyPr/>
                    <a:lstStyle/>
                    <a:p>
                      <a:r>
                        <a:rPr lang="en-ZM" sz="1200" b="0" i="0" dirty="0">
                          <a:latin typeface="+mn-lt"/>
                        </a:rPr>
                        <a:t>C</a:t>
                      </a:r>
                      <a:r>
                        <a:rPr lang="en-US" sz="1200" b="0" i="0" dirty="0">
                          <a:latin typeface="+mn-lt"/>
                        </a:rPr>
                        <a:t>M</a:t>
                      </a:r>
                      <a:r>
                        <a:rPr lang="en-ZM" sz="1200" b="0" i="0" dirty="0">
                          <a:latin typeface="+mn-lt"/>
                        </a:rPr>
                        <a:t>C </a:t>
                      </a:r>
                      <a:r>
                        <a:rPr lang="en-US" sz="1200" b="0" i="0" dirty="0">
                          <a:latin typeface="+mn-lt"/>
                        </a:rPr>
                        <a:t>L</a:t>
                      </a:r>
                      <a:r>
                        <a:rPr lang="en-ZM" sz="1200" b="0" i="0" dirty="0">
                          <a:latin typeface="+mn-lt"/>
                        </a:rPr>
                        <a:t>e</a:t>
                      </a:r>
                      <a:r>
                        <a:rPr lang="en-US" sz="1200" b="0" i="0" dirty="0">
                          <a:latin typeface="+mn-lt"/>
                        </a:rPr>
                        <a:t>a</a:t>
                      </a:r>
                      <a:r>
                        <a:rPr lang="en-ZM" sz="1200" b="0" i="0" dirty="0">
                          <a:latin typeface="+mn-lt"/>
                        </a:rPr>
                        <a:t>d / </a:t>
                      </a:r>
                      <a:r>
                        <a:rPr lang="en-US" sz="1200" b="0" i="0" dirty="0">
                          <a:latin typeface="+mn-lt"/>
                        </a:rPr>
                        <a:t>T</a:t>
                      </a:r>
                      <a:r>
                        <a:rPr lang="en-ZM" sz="1200" b="0" i="0" dirty="0">
                          <a:latin typeface="+mn-lt"/>
                        </a:rPr>
                        <a:t>e</a:t>
                      </a:r>
                      <a:r>
                        <a:rPr lang="en-US" sz="1200" b="0" i="0" dirty="0">
                          <a:latin typeface="+mn-lt"/>
                        </a:rPr>
                        <a:t>a</a:t>
                      </a:r>
                      <a:r>
                        <a:rPr lang="en-ZM" sz="1200" b="0" i="0" dirty="0">
                          <a:latin typeface="+mn-lt"/>
                        </a:rPr>
                        <a:t>m</a:t>
                      </a:r>
                      <a:endParaRPr lang="en-US" sz="1200" b="0" i="0" dirty="0">
                        <a:latin typeface="+mn-lt"/>
                      </a:endParaRPr>
                    </a:p>
                  </a:txBody>
                  <a:tcPr/>
                </a:tc>
                <a:extLst>
                  <a:ext uri="{0D108BD9-81ED-4DB2-BD59-A6C34878D82A}">
                    <a16:rowId xmlns:a16="http://schemas.microsoft.com/office/drawing/2014/main" val="1775856822"/>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Communicate to</a:t>
                      </a:r>
                      <a:r>
                        <a:rPr lang="en-ZM" sz="1200" dirty="0"/>
                        <a:t> </a:t>
                      </a:r>
                      <a:r>
                        <a:rPr lang="en-US" sz="1200" dirty="0"/>
                        <a:t>P</a:t>
                      </a:r>
                      <a:r>
                        <a:rPr lang="en-ZM" sz="1200" dirty="0"/>
                        <a:t>r</a:t>
                      </a:r>
                      <a:r>
                        <a:rPr lang="en-US" sz="1200" dirty="0"/>
                        <a:t>o</a:t>
                      </a:r>
                      <a:r>
                        <a:rPr lang="en-ZM" sz="1200" dirty="0"/>
                        <a:t>d</a:t>
                      </a:r>
                      <a:r>
                        <a:rPr lang="en-US" sz="1200" dirty="0"/>
                        <a:t>u</a:t>
                      </a:r>
                      <a:r>
                        <a:rPr lang="en-ZM" sz="1200" dirty="0"/>
                        <a:t>c</a:t>
                      </a:r>
                      <a:r>
                        <a:rPr lang="en-US" sz="1200" dirty="0"/>
                        <a:t>t</a:t>
                      </a:r>
                      <a:r>
                        <a:rPr lang="en-ZM" sz="1200" dirty="0"/>
                        <a:t> </a:t>
                      </a:r>
                      <a:r>
                        <a:rPr lang="en-US" sz="1200" dirty="0"/>
                        <a:t>O</a:t>
                      </a:r>
                      <a:r>
                        <a:rPr lang="en-ZM" sz="1200" dirty="0"/>
                        <a:t>w</a:t>
                      </a:r>
                      <a:r>
                        <a:rPr lang="en-US" sz="1200" dirty="0"/>
                        <a:t>n</a:t>
                      </a:r>
                      <a:r>
                        <a:rPr lang="en-ZM" sz="1200" dirty="0"/>
                        <a:t>er</a:t>
                      </a:r>
                      <a:r>
                        <a:rPr lang="en-US" sz="1200" dirty="0"/>
                        <a:t> Ready to Test</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dirty="0">
                          <a:latin typeface="+mn-lt"/>
                        </a:rPr>
                        <a:t>S</a:t>
                      </a:r>
                      <a:r>
                        <a:rPr lang="en-US" sz="1200" b="0" i="0" dirty="0">
                          <a:latin typeface="+mn-lt"/>
                        </a:rPr>
                        <a:t>e</a:t>
                      </a:r>
                      <a:r>
                        <a:rPr lang="en-ZM" sz="1200" b="0" i="0" dirty="0">
                          <a:latin typeface="+mn-lt"/>
                        </a:rPr>
                        <a:t>n</a:t>
                      </a:r>
                      <a:r>
                        <a:rPr lang="en-US" sz="1200" b="0" i="0" dirty="0">
                          <a:latin typeface="+mn-lt"/>
                        </a:rPr>
                        <a:t>d</a:t>
                      </a:r>
                      <a:r>
                        <a:rPr lang="en-ZM" sz="1200" b="0" i="0" dirty="0">
                          <a:latin typeface="+mn-lt"/>
                        </a:rPr>
                        <a:t> </a:t>
                      </a:r>
                      <a:r>
                        <a:rPr lang="en-US" sz="1200" b="0" i="0" dirty="0">
                          <a:latin typeface="+mn-lt"/>
                        </a:rPr>
                        <a:t>communication t</a:t>
                      </a:r>
                      <a:r>
                        <a:rPr lang="en-ZM" sz="1200" b="0" i="0" dirty="0">
                          <a:latin typeface="+mn-lt"/>
                        </a:rPr>
                        <a:t>o P</a:t>
                      </a:r>
                      <a:r>
                        <a:rPr lang="en-US" sz="1200" b="0" i="0" dirty="0">
                          <a:latin typeface="+mn-lt"/>
                        </a:rPr>
                        <a:t>r</a:t>
                      </a:r>
                      <a:r>
                        <a:rPr lang="en-ZM" sz="1200" b="0" i="0" dirty="0">
                          <a:latin typeface="+mn-lt"/>
                        </a:rPr>
                        <a:t>oduct Owner the serve</a:t>
                      </a:r>
                      <a:r>
                        <a:rPr lang="en-US" sz="1200" b="0" i="0" dirty="0">
                          <a:latin typeface="+mn-lt"/>
                        </a:rPr>
                        <a:t>r</a:t>
                      </a:r>
                      <a:r>
                        <a:rPr lang="en-ZM" sz="1200" b="0" i="0" dirty="0">
                          <a:latin typeface="+mn-lt"/>
                        </a:rPr>
                        <a:t>(s) </a:t>
                      </a:r>
                      <a:r>
                        <a:rPr lang="en-US" sz="1200" b="0" i="0" dirty="0">
                          <a:latin typeface="+mn-lt"/>
                        </a:rPr>
                        <a:t>a</a:t>
                      </a:r>
                      <a:r>
                        <a:rPr lang="en-ZM" sz="1200" b="0" i="0" dirty="0">
                          <a:latin typeface="+mn-lt"/>
                        </a:rPr>
                        <a:t>r</a:t>
                      </a:r>
                      <a:r>
                        <a:rPr lang="en-US" sz="1200" b="0" i="0" dirty="0">
                          <a:latin typeface="+mn-lt"/>
                        </a:rPr>
                        <a:t>e</a:t>
                      </a:r>
                      <a:r>
                        <a:rPr lang="en-ZM" sz="1200" b="0" i="0" dirty="0">
                          <a:latin typeface="+mn-lt"/>
                        </a:rPr>
                        <a:t> </a:t>
                      </a:r>
                      <a:r>
                        <a:rPr lang="en-US" sz="1200" b="0" i="0" dirty="0">
                          <a:latin typeface="+mn-lt"/>
                        </a:rPr>
                        <a:t>r</a:t>
                      </a:r>
                      <a:r>
                        <a:rPr lang="en-ZM" sz="1200" b="0" i="0" dirty="0">
                          <a:latin typeface="+mn-lt"/>
                        </a:rPr>
                        <a:t>e</a:t>
                      </a:r>
                      <a:r>
                        <a:rPr lang="en-US" sz="1200" b="0" i="0" dirty="0">
                          <a:latin typeface="+mn-lt"/>
                        </a:rPr>
                        <a:t>a</a:t>
                      </a:r>
                      <a:r>
                        <a:rPr lang="en-ZM" sz="1200" b="0" i="0" dirty="0">
                          <a:latin typeface="+mn-lt"/>
                        </a:rPr>
                        <a:t>d</a:t>
                      </a:r>
                      <a:r>
                        <a:rPr lang="en-US" sz="1200" b="0" i="0" dirty="0">
                          <a:latin typeface="+mn-lt"/>
                        </a:rPr>
                        <a:t>y</a:t>
                      </a:r>
                      <a:r>
                        <a:rPr lang="en-ZM" sz="1200" b="0" i="0" dirty="0">
                          <a:latin typeface="+mn-lt"/>
                        </a:rPr>
                        <a:t> </a:t>
                      </a:r>
                      <a:r>
                        <a:rPr lang="en-US" sz="1200" b="0" i="0" dirty="0">
                          <a:latin typeface="+mn-lt"/>
                        </a:rPr>
                        <a:t>t</a:t>
                      </a:r>
                      <a:r>
                        <a:rPr lang="en-ZM" sz="1200" b="0" i="0" dirty="0">
                          <a:latin typeface="+mn-lt"/>
                        </a:rPr>
                        <a:t>o </a:t>
                      </a:r>
                      <a:r>
                        <a:rPr lang="en-US" sz="1200" b="0" i="0" dirty="0">
                          <a:latin typeface="+mn-lt"/>
                        </a:rPr>
                        <a:t>b</a:t>
                      </a:r>
                      <a:r>
                        <a:rPr lang="en-ZM" sz="1200" b="0" i="0" dirty="0">
                          <a:latin typeface="+mn-lt"/>
                        </a:rPr>
                        <a:t>e </a:t>
                      </a:r>
                      <a:r>
                        <a:rPr lang="en-US" sz="1200" b="0" i="0" dirty="0">
                          <a:latin typeface="+mn-lt"/>
                        </a:rPr>
                        <a:t>t</a:t>
                      </a:r>
                      <a:r>
                        <a:rPr lang="en-ZM" sz="1200" b="0" i="0" dirty="0">
                          <a:latin typeface="+mn-lt"/>
                        </a:rPr>
                        <a:t>e</a:t>
                      </a:r>
                      <a:r>
                        <a:rPr lang="en-US" sz="1200" b="0" i="0" dirty="0">
                          <a:latin typeface="+mn-lt"/>
                        </a:rPr>
                        <a:t>s</a:t>
                      </a:r>
                      <a:r>
                        <a:rPr lang="en-ZM" sz="1200" b="0" i="0" dirty="0">
                          <a:latin typeface="+mn-lt"/>
                        </a:rPr>
                        <a:t>t</a:t>
                      </a:r>
                      <a:r>
                        <a:rPr lang="en-US" sz="1200" b="0" i="0" dirty="0">
                          <a:latin typeface="+mn-lt"/>
                        </a:rPr>
                        <a:t>e</a:t>
                      </a:r>
                      <a:r>
                        <a:rPr lang="en-ZM" sz="1200" b="0" i="0" dirty="0">
                          <a:latin typeface="+mn-lt"/>
                        </a:rPr>
                        <a:t>d </a:t>
                      </a:r>
                      <a:endParaRPr lang="en-UG" sz="1200" b="0" i="0">
                        <a:latin typeface="+mn-lt"/>
                      </a:endParaRPr>
                    </a:p>
                  </a:txBody>
                  <a:tcPr/>
                </a:tc>
                <a:tc>
                  <a:txBody>
                    <a:bodyPr/>
                    <a:lstStyle/>
                    <a:p>
                      <a:r>
                        <a:rPr lang="en-ZM" sz="1200" b="0" i="0" dirty="0">
                          <a:latin typeface="+mn-lt"/>
                        </a:rPr>
                        <a:t>10</a:t>
                      </a:r>
                      <a:r>
                        <a:rPr lang="en-US" sz="1200" b="0" i="0" dirty="0">
                          <a:latin typeface="+mn-lt"/>
                        </a:rPr>
                        <a:t>M</a:t>
                      </a:r>
                      <a:endParaRPr lang="en-UG" sz="1200" b="0" i="0" dirty="0">
                        <a:latin typeface="+mn-lt"/>
                      </a:endParaRPr>
                    </a:p>
                  </a:txBody>
                  <a:tcPr/>
                </a:tc>
                <a:tc>
                  <a:txBody>
                    <a:bodyPr/>
                    <a:lstStyle/>
                    <a:p>
                      <a:r>
                        <a:rPr lang="en-US" sz="1200" b="0" i="0" dirty="0" err="1">
                          <a:latin typeface="+mn-lt"/>
                        </a:rPr>
                        <a:t>Deldri</a:t>
                      </a:r>
                      <a:r>
                        <a:rPr lang="en-ZM" sz="1200" b="0" i="0" dirty="0">
                          <a:latin typeface="+mn-lt"/>
                        </a:rPr>
                        <a:t> / Scott</a:t>
                      </a:r>
                      <a:endParaRPr lang="en-US" sz="1200" b="0" i="0" dirty="0">
                        <a:latin typeface="+mn-lt"/>
                      </a:endParaRPr>
                    </a:p>
                  </a:txBody>
                  <a:tcPr/>
                </a:tc>
                <a:extLst>
                  <a:ext uri="{0D108BD9-81ED-4DB2-BD59-A6C34878D82A}">
                    <a16:rowId xmlns:a16="http://schemas.microsoft.com/office/drawing/2014/main" val="2371633117"/>
                  </a:ext>
                </a:extLst>
              </a:tr>
              <a:tr h="257374">
                <a:tc>
                  <a:txBody>
                    <a:bodyPr/>
                    <a:lstStyle/>
                    <a:p>
                      <a:pPr marL="0" marR="0" lvl="0" indent="0" algn="l" rtl="0" eaLnBrk="1" fontAlgn="auto" latinLnBrk="0" hangingPunct="1">
                        <a:lnSpc>
                          <a:spcPct val="100000"/>
                        </a:lnSpc>
                        <a:spcBef>
                          <a:spcPts val="0"/>
                        </a:spcBef>
                        <a:spcAft>
                          <a:spcPts val="0"/>
                        </a:spcAft>
                        <a:buFontTx/>
                        <a:buNone/>
                      </a:pPr>
                      <a:r>
                        <a:rPr lang="en-US" sz="1200" dirty="0"/>
                        <a:t>Execute  functional Testing</a:t>
                      </a:r>
                    </a:p>
                  </a:txBody>
                  <a:tcPr/>
                </a:tc>
                <a:tc>
                  <a:txBody>
                    <a:bodyPr/>
                    <a:lstStyle/>
                    <a:p>
                      <a:pPr lvl="0">
                        <a:buNone/>
                      </a:pPr>
                      <a:r>
                        <a:rPr lang="en-US" sz="1200" b="0" i="0" u="none" strike="noStrike" noProof="0" dirty="0">
                          <a:latin typeface="+mn-lt"/>
                        </a:rPr>
                        <a:t>Product Owners perform functional testing to ensure application are operational and responsive</a:t>
                      </a:r>
                      <a:endParaRPr lang="en-US" b="0" i="0" dirty="0">
                        <a:latin typeface="+mn-lt"/>
                      </a:endParaRPr>
                    </a:p>
                  </a:txBody>
                  <a:tcPr/>
                </a:tc>
                <a:tc>
                  <a:txBody>
                    <a:bodyPr/>
                    <a:lstStyle/>
                    <a:p>
                      <a:r>
                        <a:rPr lang="en-US" sz="1200" b="0" i="0" dirty="0">
                          <a:latin typeface="+mn-lt"/>
                        </a:rPr>
                        <a:t>Relativity</a:t>
                      </a:r>
                      <a:endParaRPr lang="en-UG" sz="1200" b="0" i="0" dirty="0">
                        <a:latin typeface="+mn-lt"/>
                      </a:endParaRPr>
                    </a:p>
                  </a:txBody>
                  <a:tcPr/>
                </a:tc>
                <a:tc>
                  <a:txBody>
                    <a:bodyPr/>
                    <a:lstStyle/>
                    <a:p>
                      <a:pPr lvl="0">
                        <a:buNone/>
                      </a:pPr>
                      <a:r>
                        <a:rPr lang="en-US" sz="1200" b="0" i="0" u="none" strike="noStrike" noProof="0" dirty="0">
                          <a:latin typeface="+mn-lt"/>
                        </a:rPr>
                        <a:t>Product Owner / Team</a:t>
                      </a:r>
                      <a:endParaRPr lang="en-US" b="0" i="0" dirty="0">
                        <a:latin typeface="+mn-lt"/>
                      </a:endParaRPr>
                    </a:p>
                  </a:txBody>
                  <a:tcPr/>
                </a:tc>
                <a:extLst>
                  <a:ext uri="{0D108BD9-81ED-4DB2-BD59-A6C34878D82A}">
                    <a16:rowId xmlns:a16="http://schemas.microsoft.com/office/drawing/2014/main" val="2831939801"/>
                  </a:ext>
                </a:extLst>
              </a:tr>
              <a:tr h="370840">
                <a:tc>
                  <a:txBody>
                    <a:bodyPr/>
                    <a:lstStyle/>
                    <a:p>
                      <a:pPr marL="0" indent="0" algn="l">
                        <a:buFont typeface="Arial" panose="020B0604020202020204" pitchFamily="34" charset="0"/>
                        <a:buNone/>
                      </a:pPr>
                      <a:r>
                        <a:rPr lang="en-US" sz="1200" dirty="0"/>
                        <a:t>Migration Signoffs</a:t>
                      </a:r>
                    </a:p>
                    <a:p>
                      <a:pPr marL="0" indent="0" algn="l">
                        <a:buFont typeface="Arial" panose="020B0604020202020204" pitchFamily="34" charset="0"/>
                        <a:buNone/>
                      </a:pPr>
                      <a:r>
                        <a:rPr lang="en-US" sz="1200" dirty="0"/>
                        <a:t>(Application PO)</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b="0" i="0" dirty="0">
                          <a:latin typeface="+mn-lt"/>
                        </a:rPr>
                        <a:t>After successful </a:t>
                      </a:r>
                      <a:r>
                        <a:rPr lang="en-US" sz="1200" b="0" i="0" dirty="0">
                          <a:latin typeface="+mn-lt"/>
                        </a:rPr>
                        <a:t>functional </a:t>
                      </a:r>
                      <a:r>
                        <a:rPr lang="en-UG" sz="1200" b="0" i="0" dirty="0">
                          <a:latin typeface="+mn-lt"/>
                        </a:rPr>
                        <a:t>testing has been complete, provide signoff on migration</a:t>
                      </a:r>
                    </a:p>
                  </a:txBody>
                  <a:tcPr/>
                </a:tc>
                <a:tc>
                  <a:txBody>
                    <a:bodyPr/>
                    <a:lstStyle/>
                    <a:p>
                      <a:r>
                        <a:rPr lang="en-US" sz="1200" b="0" i="0" dirty="0">
                          <a:latin typeface="+mn-lt"/>
                        </a:rPr>
                        <a:t>Relativity / 10M</a:t>
                      </a:r>
                      <a:endParaRPr lang="en-UG" sz="1200" b="0" i="0" dirty="0">
                        <a:latin typeface="+mn-lt"/>
                      </a:endParaRPr>
                    </a:p>
                  </a:txBody>
                  <a:tcPr/>
                </a:tc>
                <a:tc>
                  <a:txBody>
                    <a:bodyPr/>
                    <a:lstStyle/>
                    <a:p>
                      <a:r>
                        <a:rPr lang="en-US" sz="1200" b="0" i="0" dirty="0">
                          <a:latin typeface="+mn-lt"/>
                        </a:rPr>
                        <a:t>Product Owner</a:t>
                      </a:r>
                      <a:endParaRPr lang="en-UG" sz="1200" b="0" i="0" dirty="0">
                        <a:latin typeface="+mn-lt"/>
                      </a:endParaRPr>
                    </a:p>
                  </a:txBody>
                  <a:tcPr/>
                </a:tc>
                <a:extLst>
                  <a:ext uri="{0D108BD9-81ED-4DB2-BD59-A6C34878D82A}">
                    <a16:rowId xmlns:a16="http://schemas.microsoft.com/office/drawing/2014/main" val="2633946342"/>
                  </a:ext>
                </a:extLst>
              </a:tr>
            </a:tbl>
          </a:graphicData>
        </a:graphic>
      </p:graphicFrame>
    </p:spTree>
    <p:extLst>
      <p:ext uri="{BB962C8B-B14F-4D97-AF65-F5344CB8AC3E}">
        <p14:creationId xmlns:p14="http://schemas.microsoft.com/office/powerpoint/2010/main" val="254778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1522149" cy="943063"/>
          </a:xfrm>
          <a:prstGeom prst="rect">
            <a:avLst/>
          </a:prstGeom>
        </p:spPr>
        <p:txBody>
          <a:bodyPr anchor="ctr">
            <a:normAutofit fontScale="90000"/>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N</a:t>
            </a:r>
            <a:r>
              <a:rPr lang="en-ZM">
                <a:latin typeface="Arial Black" panose="020B0A04020102020204" pitchFamily="34" charset="0"/>
              </a:rPr>
              <a:t>o</a:t>
            </a:r>
            <a:r>
              <a:rPr lang="en-US">
                <a:latin typeface="Arial Black" panose="020B0A04020102020204" pitchFamily="34" charset="0"/>
              </a:rPr>
              <a:t>n</a:t>
            </a:r>
            <a:r>
              <a:rPr lang="en-ZM">
                <a:latin typeface="Arial Black" panose="020B0A04020102020204" pitchFamily="34" charset="0"/>
              </a:rPr>
              <a:t>-</a:t>
            </a:r>
            <a:r>
              <a:rPr lang="en-US">
                <a:latin typeface="Arial Black" panose="020B0A04020102020204" pitchFamily="34" charset="0"/>
              </a:rPr>
              <a:t>A</a:t>
            </a:r>
            <a:r>
              <a:rPr lang="en-ZM">
                <a:latin typeface="Arial Black" panose="020B0A04020102020204" pitchFamily="34" charset="0"/>
              </a:rPr>
              <a:t>S</a:t>
            </a:r>
            <a:r>
              <a:rPr lang="en-US">
                <a:latin typeface="Arial Black" panose="020B0A04020102020204" pitchFamily="34" charset="0"/>
              </a:rPr>
              <a:t>R</a:t>
            </a:r>
          </a:p>
        </p:txBody>
      </p:sp>
      <p:grpSp>
        <p:nvGrpSpPr>
          <p:cNvPr id="9" name="Group 8">
            <a:extLst>
              <a:ext uri="{FF2B5EF4-FFF2-40B4-BE49-F238E27FC236}">
                <a16:creationId xmlns:a16="http://schemas.microsoft.com/office/drawing/2014/main" id="{CB7D9026-4A8A-4958-882A-7231F4E309EA}"/>
              </a:ext>
            </a:extLst>
          </p:cNvPr>
          <p:cNvGrpSpPr/>
          <p:nvPr/>
        </p:nvGrpSpPr>
        <p:grpSpPr>
          <a:xfrm>
            <a:off x="2865994" y="1292409"/>
            <a:ext cx="1155630" cy="705748"/>
            <a:chOff x="2123234" y="1521009"/>
            <a:chExt cx="1155630" cy="705748"/>
          </a:xfrm>
        </p:grpSpPr>
        <p:sp>
          <p:nvSpPr>
            <p:cNvPr id="105" name="Flowchart: Process 104">
              <a:extLst>
                <a:ext uri="{FF2B5EF4-FFF2-40B4-BE49-F238E27FC236}">
                  <a16:creationId xmlns:a16="http://schemas.microsoft.com/office/drawing/2014/main" id="{FED2C9D5-5799-4994-A1AD-38483CAACDD8}"/>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6" name="Flowchart: Process 105">
              <a:extLst>
                <a:ext uri="{FF2B5EF4-FFF2-40B4-BE49-F238E27FC236}">
                  <a16:creationId xmlns:a16="http://schemas.microsoft.com/office/drawing/2014/main" id="{B3785C87-D266-49BA-91B1-3F6CBE66410F}"/>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solidFill>
                    <a:schemeClr val="bg1"/>
                  </a:solidFill>
                </a:rPr>
                <a:t>Build in </a:t>
              </a:r>
              <a:r>
                <a:rPr lang="en-US" sz="900">
                  <a:solidFill>
                    <a:schemeClr val="bg1"/>
                  </a:solidFill>
                </a:rPr>
                <a:t>A</a:t>
              </a:r>
              <a:r>
                <a:rPr lang="en-ZM" sz="900">
                  <a:solidFill>
                    <a:schemeClr val="bg1"/>
                  </a:solidFill>
                </a:rPr>
                <a:t>z</a:t>
              </a:r>
              <a:r>
                <a:rPr lang="en-US" sz="900">
                  <a:solidFill>
                    <a:schemeClr val="bg1"/>
                  </a:solidFill>
                </a:rPr>
                <a:t>u</a:t>
              </a:r>
              <a:r>
                <a:rPr lang="en-ZM" sz="900">
                  <a:solidFill>
                    <a:schemeClr val="bg1"/>
                  </a:solidFill>
                </a:rPr>
                <a:t>r</a:t>
              </a:r>
              <a:r>
                <a:rPr lang="en-US" sz="900">
                  <a:solidFill>
                    <a:schemeClr val="bg1"/>
                  </a:solidFill>
                </a:rPr>
                <a:t>e</a:t>
              </a:r>
            </a:p>
          </p:txBody>
        </p:sp>
      </p:grpSp>
      <p:grpSp>
        <p:nvGrpSpPr>
          <p:cNvPr id="110" name="Group 109">
            <a:extLst>
              <a:ext uri="{FF2B5EF4-FFF2-40B4-BE49-F238E27FC236}">
                <a16:creationId xmlns:a16="http://schemas.microsoft.com/office/drawing/2014/main" id="{12DC6371-A784-44E9-8764-F24ECFD3D3F9}"/>
              </a:ext>
            </a:extLst>
          </p:cNvPr>
          <p:cNvGrpSpPr/>
          <p:nvPr/>
        </p:nvGrpSpPr>
        <p:grpSpPr>
          <a:xfrm>
            <a:off x="8824424" y="3498922"/>
            <a:ext cx="1275083" cy="831483"/>
            <a:chOff x="1041816" y="1251679"/>
            <a:chExt cx="995658" cy="629587"/>
          </a:xfrm>
        </p:grpSpPr>
        <p:sp>
          <p:nvSpPr>
            <p:cNvPr id="111" name="Flowchart: Process 110">
              <a:extLst>
                <a:ext uri="{FF2B5EF4-FFF2-40B4-BE49-F238E27FC236}">
                  <a16:creationId xmlns:a16="http://schemas.microsoft.com/office/drawing/2014/main" id="{6094BA3D-3B1E-4052-A569-0353204746E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2" name="Flowchart: Process 111">
              <a:extLst>
                <a:ext uri="{FF2B5EF4-FFF2-40B4-BE49-F238E27FC236}">
                  <a16:creationId xmlns:a16="http://schemas.microsoft.com/office/drawing/2014/main" id="{DACDD171-9D2D-41F2-BD5C-CA3CA22C327D}"/>
                </a:ext>
              </a:extLst>
            </p:cNvPr>
            <p:cNvSpPr/>
            <p:nvPr/>
          </p:nvSpPr>
          <p:spPr>
            <a:xfrm>
              <a:off x="1043435" y="1461542"/>
              <a:ext cx="994039"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Execute  functional Testing</a:t>
              </a:r>
            </a:p>
          </p:txBody>
        </p:sp>
      </p:grpSp>
      <p:grpSp>
        <p:nvGrpSpPr>
          <p:cNvPr id="113" name="Group 112">
            <a:extLst>
              <a:ext uri="{FF2B5EF4-FFF2-40B4-BE49-F238E27FC236}">
                <a16:creationId xmlns:a16="http://schemas.microsoft.com/office/drawing/2014/main" id="{A531080D-406F-4024-A56A-ADC42AAE4417}"/>
              </a:ext>
            </a:extLst>
          </p:cNvPr>
          <p:cNvGrpSpPr/>
          <p:nvPr/>
        </p:nvGrpSpPr>
        <p:grpSpPr>
          <a:xfrm>
            <a:off x="7037848" y="3498923"/>
            <a:ext cx="1257886" cy="834531"/>
            <a:chOff x="1041816" y="1251679"/>
            <a:chExt cx="993240" cy="629586"/>
          </a:xfrm>
        </p:grpSpPr>
        <p:sp>
          <p:nvSpPr>
            <p:cNvPr id="114" name="Flowchart: Process 113">
              <a:extLst>
                <a:ext uri="{FF2B5EF4-FFF2-40B4-BE49-F238E27FC236}">
                  <a16:creationId xmlns:a16="http://schemas.microsoft.com/office/drawing/2014/main" id="{B0935428-BCB0-4985-A791-3DDB619F8B39}"/>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115" name="Flowchart: Process 114">
              <a:extLst>
                <a:ext uri="{FF2B5EF4-FFF2-40B4-BE49-F238E27FC236}">
                  <a16:creationId xmlns:a16="http://schemas.microsoft.com/office/drawing/2014/main" id="{428FB5F2-0E12-46C7-B03F-4C2CF6E168D1}"/>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130" name="Connector: Elbow 129">
            <a:extLst>
              <a:ext uri="{FF2B5EF4-FFF2-40B4-BE49-F238E27FC236}">
                <a16:creationId xmlns:a16="http://schemas.microsoft.com/office/drawing/2014/main" id="{F629DDBA-AB3C-49FD-AE43-A3CC1CDFFDE9}"/>
              </a:ext>
            </a:extLst>
          </p:cNvPr>
          <p:cNvCxnSpPr>
            <a:cxnSpLocks/>
          </p:cNvCxnSpPr>
          <p:nvPr/>
        </p:nvCxnSpPr>
        <p:spPr>
          <a:xfrm rot="5400000">
            <a:off x="3228256" y="2200294"/>
            <a:ext cx="407059" cy="27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BF63D098-60C7-47D0-B377-3BCCDA3E3FB7}"/>
              </a:ext>
            </a:extLst>
          </p:cNvPr>
          <p:cNvCxnSpPr>
            <a:cxnSpLocks/>
            <a:stCxn id="63" idx="3"/>
            <a:endCxn id="125" idx="2"/>
          </p:cNvCxnSpPr>
          <p:nvPr/>
        </p:nvCxnSpPr>
        <p:spPr>
          <a:xfrm flipV="1">
            <a:off x="4153238" y="4333454"/>
            <a:ext cx="909023" cy="10926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C19D35D-013F-41CD-B77E-70AD2B5A200C}"/>
              </a:ext>
            </a:extLst>
          </p:cNvPr>
          <p:cNvCxnSpPr>
            <a:cxnSpLocks/>
            <a:stCxn id="2" idx="2"/>
            <a:endCxn id="120" idx="0"/>
          </p:cNvCxnSpPr>
          <p:nvPr/>
        </p:nvCxnSpPr>
        <p:spPr>
          <a:xfrm rot="5400000">
            <a:off x="9273962" y="5637875"/>
            <a:ext cx="398969" cy="15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566C8FA-8168-45E3-93CC-BF0561388399}"/>
              </a:ext>
            </a:extLst>
          </p:cNvPr>
          <p:cNvGrpSpPr/>
          <p:nvPr/>
        </p:nvGrpSpPr>
        <p:grpSpPr>
          <a:xfrm>
            <a:off x="8817560" y="2431776"/>
            <a:ext cx="1275082" cy="740577"/>
            <a:chOff x="1041816" y="1251679"/>
            <a:chExt cx="993240" cy="629586"/>
          </a:xfrm>
        </p:grpSpPr>
        <p:sp>
          <p:nvSpPr>
            <p:cNvPr id="142" name="Flowchart: Process 141">
              <a:extLst>
                <a:ext uri="{FF2B5EF4-FFF2-40B4-BE49-F238E27FC236}">
                  <a16:creationId xmlns:a16="http://schemas.microsoft.com/office/drawing/2014/main" id="{2EEAA47C-2DF3-4433-B8FA-FE706C66402D}"/>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43" name="Flowchart: Process 142">
              <a:extLst>
                <a:ext uri="{FF2B5EF4-FFF2-40B4-BE49-F238E27FC236}">
                  <a16:creationId xmlns:a16="http://schemas.microsoft.com/office/drawing/2014/main" id="{8E45CFBC-48F5-4F2B-B9FE-6C1246DFB59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a:t>
              </a:r>
              <a:r>
                <a:rPr lang="en-ZM" sz="900"/>
                <a:t>n</a:t>
              </a:r>
              <a:r>
                <a:rPr lang="en-US" sz="900"/>
                <a:t>s</a:t>
              </a:r>
              <a:r>
                <a:rPr lang="en-ZM" sz="900"/>
                <a:t>t</a:t>
              </a:r>
              <a:r>
                <a:rPr lang="en-US" sz="900"/>
                <a:t>a</a:t>
              </a:r>
              <a:r>
                <a:rPr lang="en-ZM" sz="900"/>
                <a:t>l</a:t>
              </a:r>
              <a:r>
                <a:rPr lang="en-US" sz="900"/>
                <a:t>l</a:t>
              </a:r>
              <a:r>
                <a:rPr lang="en-ZM" sz="900"/>
                <a:t> </a:t>
              </a:r>
              <a:r>
                <a:rPr lang="en-US" sz="900"/>
                <a:t>A</a:t>
              </a:r>
              <a:r>
                <a:rPr lang="en-ZM" sz="900"/>
                <a:t>p</a:t>
              </a:r>
              <a:r>
                <a:rPr lang="en-US" sz="900"/>
                <a:t>p</a:t>
              </a:r>
              <a:r>
                <a:rPr lang="en-ZM" sz="900"/>
                <a:t>l</a:t>
              </a:r>
              <a:r>
                <a:rPr lang="en-US" sz="900" err="1"/>
                <a:t>i</a:t>
              </a:r>
              <a:r>
                <a:rPr lang="en-ZM" sz="900"/>
                <a:t>c</a:t>
              </a:r>
              <a:r>
                <a:rPr lang="en-US" sz="900"/>
                <a:t>a</a:t>
              </a:r>
              <a:r>
                <a:rPr lang="en-ZM" sz="900"/>
                <a:t>t</a:t>
              </a:r>
              <a:r>
                <a:rPr lang="en-US" sz="900" err="1"/>
                <a:t>i</a:t>
              </a:r>
              <a:r>
                <a:rPr lang="en-ZM" sz="900"/>
                <a:t>o</a:t>
              </a:r>
              <a:r>
                <a:rPr lang="en-US" sz="900"/>
                <a:t>n</a:t>
              </a:r>
            </a:p>
          </p:txBody>
        </p:sp>
      </p:grpSp>
      <p:grpSp>
        <p:nvGrpSpPr>
          <p:cNvPr id="145" name="Group 144">
            <a:extLst>
              <a:ext uri="{FF2B5EF4-FFF2-40B4-BE49-F238E27FC236}">
                <a16:creationId xmlns:a16="http://schemas.microsoft.com/office/drawing/2014/main" id="{60F83B08-229D-4338-B3D4-569C409CB245}"/>
              </a:ext>
            </a:extLst>
          </p:cNvPr>
          <p:cNvGrpSpPr/>
          <p:nvPr/>
        </p:nvGrpSpPr>
        <p:grpSpPr>
          <a:xfrm>
            <a:off x="10660401" y="2349975"/>
            <a:ext cx="1271986" cy="764639"/>
            <a:chOff x="1041816" y="1251679"/>
            <a:chExt cx="993240" cy="629586"/>
          </a:xfrm>
        </p:grpSpPr>
        <p:sp>
          <p:nvSpPr>
            <p:cNvPr id="146" name="Flowchart: Process 145">
              <a:extLst>
                <a:ext uri="{FF2B5EF4-FFF2-40B4-BE49-F238E27FC236}">
                  <a16:creationId xmlns:a16="http://schemas.microsoft.com/office/drawing/2014/main" id="{27D5BC19-F263-4198-A1CA-ED20E19287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47" name="Flowchart: Process 146">
              <a:extLst>
                <a:ext uri="{FF2B5EF4-FFF2-40B4-BE49-F238E27FC236}">
                  <a16:creationId xmlns:a16="http://schemas.microsoft.com/office/drawing/2014/main" id="{B02B71F3-8581-419F-9BC3-265803BAD16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Application Prod</a:t>
              </a:r>
              <a:r>
                <a:rPr lang="en-ZM" sz="900"/>
                <a:t>u</a:t>
              </a:r>
              <a:r>
                <a:rPr lang="en-US" sz="900"/>
                <a:t>c</a:t>
              </a:r>
              <a:r>
                <a:rPr lang="en-ZM" sz="900"/>
                <a:t>t </a:t>
              </a:r>
              <a:r>
                <a:rPr lang="en-US" sz="900"/>
                <a:t>Owner</a:t>
              </a:r>
            </a:p>
          </p:txBody>
        </p:sp>
      </p:grpSp>
      <p:sp>
        <p:nvSpPr>
          <p:cNvPr id="2" name="Diamond 1">
            <a:extLst>
              <a:ext uri="{FF2B5EF4-FFF2-40B4-BE49-F238E27FC236}">
                <a16:creationId xmlns:a16="http://schemas.microsoft.com/office/drawing/2014/main" id="{0DE9A7B8-78DA-4A2B-89DC-123FC4AD9B62}"/>
              </a:ext>
            </a:extLst>
          </p:cNvPr>
          <p:cNvSpPr/>
          <p:nvPr/>
        </p:nvSpPr>
        <p:spPr>
          <a:xfrm>
            <a:off x="8764056" y="4750012"/>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cxnSp>
        <p:nvCxnSpPr>
          <p:cNvPr id="3" name="Connector: Elbow 2">
            <a:extLst>
              <a:ext uri="{FF2B5EF4-FFF2-40B4-BE49-F238E27FC236}">
                <a16:creationId xmlns:a16="http://schemas.microsoft.com/office/drawing/2014/main" id="{ECFCCB6F-2BD3-47AB-8241-32EBB034F190}"/>
              </a:ext>
            </a:extLst>
          </p:cNvPr>
          <p:cNvCxnSpPr>
            <a:cxnSpLocks/>
            <a:stCxn id="112" idx="2"/>
            <a:endCxn id="2" idx="0"/>
          </p:cNvCxnSpPr>
          <p:nvPr/>
        </p:nvCxnSpPr>
        <p:spPr>
          <a:xfrm rot="16200000" flipH="1">
            <a:off x="9258812" y="4534595"/>
            <a:ext cx="419607" cy="112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BDF37C4-CA10-4022-A06A-09A652A02737}"/>
              </a:ext>
            </a:extLst>
          </p:cNvPr>
          <p:cNvSpPr txBox="1"/>
          <p:nvPr/>
        </p:nvSpPr>
        <p:spPr>
          <a:xfrm>
            <a:off x="8762492" y="5325868"/>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49" name="TextBox 48">
            <a:extLst>
              <a:ext uri="{FF2B5EF4-FFF2-40B4-BE49-F238E27FC236}">
                <a16:creationId xmlns:a16="http://schemas.microsoft.com/office/drawing/2014/main" id="{7E5DAA9D-E59E-4F75-B7F5-B1C93FDC063D}"/>
              </a:ext>
            </a:extLst>
          </p:cNvPr>
          <p:cNvSpPr txBox="1"/>
          <p:nvPr/>
        </p:nvSpPr>
        <p:spPr>
          <a:xfrm>
            <a:off x="9997458" y="4684670"/>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cxnSp>
        <p:nvCxnSpPr>
          <p:cNvPr id="11" name="Connector: Elbow 10">
            <a:extLst>
              <a:ext uri="{FF2B5EF4-FFF2-40B4-BE49-F238E27FC236}">
                <a16:creationId xmlns:a16="http://schemas.microsoft.com/office/drawing/2014/main" id="{A447EBEB-30A2-441B-A9C9-C1B07554C809}"/>
              </a:ext>
            </a:extLst>
          </p:cNvPr>
          <p:cNvCxnSpPr>
            <a:cxnSpLocks/>
            <a:stCxn id="86" idx="0"/>
            <a:endCxn id="105" idx="0"/>
          </p:cNvCxnSpPr>
          <p:nvPr/>
        </p:nvCxnSpPr>
        <p:spPr>
          <a:xfrm rot="5400000" flipH="1" flipV="1">
            <a:off x="1526535" y="1191097"/>
            <a:ext cx="1815962" cy="2018586"/>
          </a:xfrm>
          <a:prstGeom prst="bentConnector3">
            <a:avLst>
              <a:gd name="adj1" fmla="val 112588"/>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Diamond 62">
            <a:extLst>
              <a:ext uri="{FF2B5EF4-FFF2-40B4-BE49-F238E27FC236}">
                <a16:creationId xmlns:a16="http://schemas.microsoft.com/office/drawing/2014/main" id="{A283DA47-408B-4360-8F13-CC1B43EA5B45}"/>
              </a:ext>
            </a:extLst>
          </p:cNvPr>
          <p:cNvSpPr/>
          <p:nvPr/>
        </p:nvSpPr>
        <p:spPr>
          <a:xfrm>
            <a:off x="2732894" y="5081508"/>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grpSp>
        <p:nvGrpSpPr>
          <p:cNvPr id="65" name="Group 64">
            <a:extLst>
              <a:ext uri="{FF2B5EF4-FFF2-40B4-BE49-F238E27FC236}">
                <a16:creationId xmlns:a16="http://schemas.microsoft.com/office/drawing/2014/main" id="{312805D6-E5C7-4B42-B029-34950AAE6410}"/>
              </a:ext>
            </a:extLst>
          </p:cNvPr>
          <p:cNvGrpSpPr/>
          <p:nvPr/>
        </p:nvGrpSpPr>
        <p:grpSpPr>
          <a:xfrm>
            <a:off x="1026577" y="5094153"/>
            <a:ext cx="1257886" cy="720634"/>
            <a:chOff x="1041816" y="1251679"/>
            <a:chExt cx="993240" cy="629586"/>
          </a:xfrm>
        </p:grpSpPr>
        <p:sp>
          <p:nvSpPr>
            <p:cNvPr id="66" name="Flowchart: Process 65">
              <a:extLst>
                <a:ext uri="{FF2B5EF4-FFF2-40B4-BE49-F238E27FC236}">
                  <a16:creationId xmlns:a16="http://schemas.microsoft.com/office/drawing/2014/main" id="{367C1317-A00C-46B4-92C4-08416168824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67" name="Flowchart: Process 66">
              <a:extLst>
                <a:ext uri="{FF2B5EF4-FFF2-40B4-BE49-F238E27FC236}">
                  <a16:creationId xmlns:a16="http://schemas.microsoft.com/office/drawing/2014/main" id="{002AB62D-8F43-4632-B28D-6D995BBB2C9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34" name="Connector: Elbow 33">
            <a:extLst>
              <a:ext uri="{FF2B5EF4-FFF2-40B4-BE49-F238E27FC236}">
                <a16:creationId xmlns:a16="http://schemas.microsoft.com/office/drawing/2014/main" id="{689E33D0-5388-4032-B811-81989EF76643}"/>
              </a:ext>
            </a:extLst>
          </p:cNvPr>
          <p:cNvCxnSpPr>
            <a:cxnSpLocks/>
            <a:stCxn id="66" idx="0"/>
            <a:endCxn id="77" idx="1"/>
          </p:cNvCxnSpPr>
          <p:nvPr/>
        </p:nvCxnSpPr>
        <p:spPr>
          <a:xfrm rot="5400000" flipH="1" flipV="1">
            <a:off x="1718543" y="4001976"/>
            <a:ext cx="1029154" cy="1155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59DCC52-2FF8-41E3-A508-DC4DBEC64195}"/>
              </a:ext>
            </a:extLst>
          </p:cNvPr>
          <p:cNvCxnSpPr>
            <a:cxnSpLocks/>
            <a:stCxn id="77" idx="2"/>
            <a:endCxn id="63" idx="0"/>
          </p:cNvCxnSpPr>
          <p:nvPr/>
        </p:nvCxnSpPr>
        <p:spPr>
          <a:xfrm rot="16200000" flipH="1">
            <a:off x="3070937" y="4709379"/>
            <a:ext cx="740854" cy="34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EDA0781-0708-4C9B-9A75-B8ABA10D1419}"/>
              </a:ext>
            </a:extLst>
          </p:cNvPr>
          <p:cNvSpPr txBox="1"/>
          <p:nvPr/>
        </p:nvSpPr>
        <p:spPr>
          <a:xfrm>
            <a:off x="4152450" y="5109026"/>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75" name="Group 74">
            <a:extLst>
              <a:ext uri="{FF2B5EF4-FFF2-40B4-BE49-F238E27FC236}">
                <a16:creationId xmlns:a16="http://schemas.microsoft.com/office/drawing/2014/main" id="{F7C23264-43FE-490F-8AD6-18EBBA7AE5EF}"/>
              </a:ext>
            </a:extLst>
          </p:cNvPr>
          <p:cNvGrpSpPr/>
          <p:nvPr/>
        </p:nvGrpSpPr>
        <p:grpSpPr>
          <a:xfrm>
            <a:off x="2810720" y="3513687"/>
            <a:ext cx="1257886" cy="826967"/>
            <a:chOff x="1041816" y="1251679"/>
            <a:chExt cx="993240" cy="629586"/>
          </a:xfrm>
        </p:grpSpPr>
        <p:sp>
          <p:nvSpPr>
            <p:cNvPr id="76" name="Flowchart: Process 75">
              <a:extLst>
                <a:ext uri="{FF2B5EF4-FFF2-40B4-BE49-F238E27FC236}">
                  <a16:creationId xmlns:a16="http://schemas.microsoft.com/office/drawing/2014/main" id="{55D68387-B284-4DBB-8E13-135EE5D69B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r>
                <a:rPr lang="en-ZM" sz="900">
                  <a:solidFill>
                    <a:srgbClr val="002060"/>
                  </a:solidFill>
                </a:rPr>
                <a:t> &amp; 10</a:t>
              </a:r>
              <a:r>
                <a:rPr lang="en-US" sz="900">
                  <a:solidFill>
                    <a:srgbClr val="002060"/>
                  </a:solidFill>
                </a:rPr>
                <a:t>M </a:t>
              </a:r>
            </a:p>
          </p:txBody>
        </p:sp>
        <p:sp>
          <p:nvSpPr>
            <p:cNvPr id="77" name="Flowchart: Process 76">
              <a:extLst>
                <a:ext uri="{FF2B5EF4-FFF2-40B4-BE49-F238E27FC236}">
                  <a16:creationId xmlns:a16="http://schemas.microsoft.com/office/drawing/2014/main" id="{07227AB3-F8D6-45A2-91DE-EC7CD93A78F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Perform Infrastructure Testing</a:t>
              </a:r>
              <a:endParaRPr lang="en-US" sz="900"/>
            </a:p>
          </p:txBody>
        </p:sp>
      </p:grpSp>
      <p:sp>
        <p:nvSpPr>
          <p:cNvPr id="80" name="TextBox 79">
            <a:extLst>
              <a:ext uri="{FF2B5EF4-FFF2-40B4-BE49-F238E27FC236}">
                <a16:creationId xmlns:a16="http://schemas.microsoft.com/office/drawing/2014/main" id="{2367F909-6FBA-40DF-98D9-CA5814CEA3B8}"/>
              </a:ext>
            </a:extLst>
          </p:cNvPr>
          <p:cNvSpPr txBox="1"/>
          <p:nvPr/>
        </p:nvSpPr>
        <p:spPr>
          <a:xfrm>
            <a:off x="2941548" y="5639864"/>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cxnSp>
        <p:nvCxnSpPr>
          <p:cNvPr id="51" name="Connector: Elbow 50">
            <a:extLst>
              <a:ext uri="{FF2B5EF4-FFF2-40B4-BE49-F238E27FC236}">
                <a16:creationId xmlns:a16="http://schemas.microsoft.com/office/drawing/2014/main" id="{F620DF94-2085-48D7-9745-7F610C3BFC12}"/>
              </a:ext>
            </a:extLst>
          </p:cNvPr>
          <p:cNvCxnSpPr>
            <a:cxnSpLocks/>
            <a:stCxn id="143" idx="2"/>
            <a:endCxn id="111" idx="0"/>
          </p:cNvCxnSpPr>
          <p:nvPr/>
        </p:nvCxnSpPr>
        <p:spPr>
          <a:xfrm rot="16200000" flipH="1">
            <a:off x="9294475" y="3332979"/>
            <a:ext cx="326569" cy="5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0312259C-E8C9-4647-86DF-F6EEFA0E568E}"/>
              </a:ext>
            </a:extLst>
          </p:cNvPr>
          <p:cNvGrpSpPr/>
          <p:nvPr/>
        </p:nvGrpSpPr>
        <p:grpSpPr>
          <a:xfrm>
            <a:off x="5719346" y="5137814"/>
            <a:ext cx="1191888" cy="700328"/>
            <a:chOff x="1041816" y="1251679"/>
            <a:chExt cx="993240" cy="629586"/>
          </a:xfrm>
        </p:grpSpPr>
        <p:sp>
          <p:nvSpPr>
            <p:cNvPr id="116" name="Flowchart: Process 115">
              <a:extLst>
                <a:ext uri="{FF2B5EF4-FFF2-40B4-BE49-F238E27FC236}">
                  <a16:creationId xmlns:a16="http://schemas.microsoft.com/office/drawing/2014/main" id="{1DA56F2E-3611-44AA-A757-F8758F84F1C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7" name="Flowchart: Process 116">
              <a:extLst>
                <a:ext uri="{FF2B5EF4-FFF2-40B4-BE49-F238E27FC236}">
                  <a16:creationId xmlns:a16="http://schemas.microsoft.com/office/drawing/2014/main" id="{7B1EBDCC-F4B3-46C1-8B48-9369BB4C634E}"/>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cxnSp>
        <p:nvCxnSpPr>
          <p:cNvPr id="81" name="Connector: Elbow 80">
            <a:extLst>
              <a:ext uri="{FF2B5EF4-FFF2-40B4-BE49-F238E27FC236}">
                <a16:creationId xmlns:a16="http://schemas.microsoft.com/office/drawing/2014/main" id="{1615E4E4-CF5D-4A88-B9BA-558C50132C86}"/>
              </a:ext>
            </a:extLst>
          </p:cNvPr>
          <p:cNvCxnSpPr>
            <a:cxnSpLocks/>
            <a:stCxn id="63" idx="2"/>
            <a:endCxn id="67" idx="2"/>
          </p:cNvCxnSpPr>
          <p:nvPr/>
        </p:nvCxnSpPr>
        <p:spPr>
          <a:xfrm rot="5400000">
            <a:off x="2527234" y="4898955"/>
            <a:ext cx="44118" cy="1787546"/>
          </a:xfrm>
          <a:prstGeom prst="bentConnector3">
            <a:avLst>
              <a:gd name="adj1" fmla="val 618156"/>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Diamond 119">
            <a:extLst>
              <a:ext uri="{FF2B5EF4-FFF2-40B4-BE49-F238E27FC236}">
                <a16:creationId xmlns:a16="http://schemas.microsoft.com/office/drawing/2014/main" id="{2B20AB1F-A133-4376-96BB-1AAF43FBE937}"/>
              </a:ext>
            </a:extLst>
          </p:cNvPr>
          <p:cNvSpPr/>
          <p:nvPr/>
        </p:nvSpPr>
        <p:spPr>
          <a:xfrm>
            <a:off x="8762492" y="5838142"/>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ZM" sz="1000">
                <a:solidFill>
                  <a:schemeClr val="bg1"/>
                </a:solidFill>
              </a:rPr>
              <a:t>R</a:t>
            </a:r>
            <a:r>
              <a:rPr lang="en-US" sz="1000">
                <a:solidFill>
                  <a:schemeClr val="bg1"/>
                </a:solidFill>
              </a:rPr>
              <a:t>o</a:t>
            </a:r>
            <a:r>
              <a:rPr lang="en-ZM" sz="1000">
                <a:solidFill>
                  <a:schemeClr val="bg1"/>
                </a:solidFill>
              </a:rPr>
              <a:t>l</a:t>
            </a:r>
            <a:r>
              <a:rPr lang="en-US" sz="1000">
                <a:solidFill>
                  <a:schemeClr val="bg1"/>
                </a:solidFill>
              </a:rPr>
              <a:t>l</a:t>
            </a:r>
            <a:r>
              <a:rPr lang="en-ZM" sz="1000">
                <a:solidFill>
                  <a:schemeClr val="bg1"/>
                </a:solidFill>
              </a:rPr>
              <a:t>b</a:t>
            </a:r>
            <a:r>
              <a:rPr lang="en-US" sz="1000">
                <a:solidFill>
                  <a:schemeClr val="bg1"/>
                </a:solidFill>
              </a:rPr>
              <a:t>a</a:t>
            </a:r>
            <a:r>
              <a:rPr lang="en-ZM" sz="1000">
                <a:solidFill>
                  <a:schemeClr val="bg1"/>
                </a:solidFill>
              </a:rPr>
              <a:t>c</a:t>
            </a:r>
            <a:r>
              <a:rPr lang="en-US" sz="1000">
                <a:solidFill>
                  <a:schemeClr val="bg1"/>
                </a:solidFill>
              </a:rPr>
              <a:t>k</a:t>
            </a:r>
            <a:r>
              <a:rPr lang="en-ZM" sz="1000">
                <a:solidFill>
                  <a:schemeClr val="bg1"/>
                </a:solidFill>
              </a:rPr>
              <a:t>?</a:t>
            </a:r>
            <a:endParaRPr lang="en-US">
              <a:solidFill>
                <a:schemeClr val="bg1"/>
              </a:solidFill>
            </a:endParaRPr>
          </a:p>
        </p:txBody>
      </p:sp>
      <p:sp>
        <p:nvSpPr>
          <p:cNvPr id="121" name="TextBox 120">
            <a:extLst>
              <a:ext uri="{FF2B5EF4-FFF2-40B4-BE49-F238E27FC236}">
                <a16:creationId xmlns:a16="http://schemas.microsoft.com/office/drawing/2014/main" id="{0CB672D4-688C-4826-B396-4752E9005E74}"/>
              </a:ext>
            </a:extLst>
          </p:cNvPr>
          <p:cNvSpPr txBox="1"/>
          <p:nvPr/>
        </p:nvSpPr>
        <p:spPr>
          <a:xfrm>
            <a:off x="8510283" y="5921112"/>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22" name="TextBox 121">
            <a:extLst>
              <a:ext uri="{FF2B5EF4-FFF2-40B4-BE49-F238E27FC236}">
                <a16:creationId xmlns:a16="http://schemas.microsoft.com/office/drawing/2014/main" id="{8B198FF6-4258-41E4-87BC-2A6FFE40B857}"/>
              </a:ext>
            </a:extLst>
          </p:cNvPr>
          <p:cNvSpPr txBox="1"/>
          <p:nvPr/>
        </p:nvSpPr>
        <p:spPr>
          <a:xfrm>
            <a:off x="9984829" y="5921112"/>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grpSp>
        <p:nvGrpSpPr>
          <p:cNvPr id="123" name="Group 122">
            <a:extLst>
              <a:ext uri="{FF2B5EF4-FFF2-40B4-BE49-F238E27FC236}">
                <a16:creationId xmlns:a16="http://schemas.microsoft.com/office/drawing/2014/main" id="{42BBE91A-93DB-4F1C-BF96-C8F3578BA357}"/>
              </a:ext>
            </a:extLst>
          </p:cNvPr>
          <p:cNvGrpSpPr/>
          <p:nvPr/>
        </p:nvGrpSpPr>
        <p:grpSpPr>
          <a:xfrm>
            <a:off x="4447834" y="3524922"/>
            <a:ext cx="1228854" cy="808532"/>
            <a:chOff x="1041816" y="1251679"/>
            <a:chExt cx="993240" cy="629586"/>
          </a:xfrm>
        </p:grpSpPr>
        <p:sp>
          <p:nvSpPr>
            <p:cNvPr id="124" name="Flowchart: Process 123">
              <a:extLst>
                <a:ext uri="{FF2B5EF4-FFF2-40B4-BE49-F238E27FC236}">
                  <a16:creationId xmlns:a16="http://schemas.microsoft.com/office/drawing/2014/main" id="{B0E8483B-6EC7-4C45-84E1-E1FB8073D753}"/>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25" name="Flowchart: Process 124">
              <a:extLst>
                <a:ext uri="{FF2B5EF4-FFF2-40B4-BE49-F238E27FC236}">
                  <a16:creationId xmlns:a16="http://schemas.microsoft.com/office/drawing/2014/main" id="{888662EC-0C8E-4739-89CF-314CD77D4BF0}"/>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Infrastructure</a:t>
              </a:r>
            </a:p>
          </p:txBody>
        </p:sp>
      </p:grpSp>
      <p:cxnSp>
        <p:nvCxnSpPr>
          <p:cNvPr id="96" name="Connector: Elbow 95">
            <a:extLst>
              <a:ext uri="{FF2B5EF4-FFF2-40B4-BE49-F238E27FC236}">
                <a16:creationId xmlns:a16="http://schemas.microsoft.com/office/drawing/2014/main" id="{FD973C74-904E-4A6F-BCE4-AFA001CB24A6}"/>
              </a:ext>
            </a:extLst>
          </p:cNvPr>
          <p:cNvCxnSpPr>
            <a:cxnSpLocks/>
            <a:stCxn id="124" idx="0"/>
            <a:endCxn id="69" idx="0"/>
          </p:cNvCxnSpPr>
          <p:nvPr/>
        </p:nvCxnSpPr>
        <p:spPr>
          <a:xfrm rot="5400000" flipH="1" flipV="1">
            <a:off x="6139767" y="214904"/>
            <a:ext cx="2232512" cy="4387524"/>
          </a:xfrm>
          <a:prstGeom prst="bentConnector3">
            <a:avLst>
              <a:gd name="adj1" fmla="val 1102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5B0CB76D-6F7F-4E1C-9CD5-29B2C8848EB8}"/>
              </a:ext>
            </a:extLst>
          </p:cNvPr>
          <p:cNvCxnSpPr>
            <a:cxnSpLocks/>
            <a:stCxn id="120" idx="1"/>
            <a:endCxn id="115" idx="2"/>
          </p:cNvCxnSpPr>
          <p:nvPr/>
        </p:nvCxnSpPr>
        <p:spPr>
          <a:xfrm rot="10800000">
            <a:off x="7666792" y="4333455"/>
            <a:ext cx="1095701" cy="18492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B8BBEBBD-0A88-4EEF-9919-733AC12FB79C}"/>
              </a:ext>
            </a:extLst>
          </p:cNvPr>
          <p:cNvCxnSpPr>
            <a:cxnSpLocks/>
            <a:stCxn id="2" idx="3"/>
            <a:endCxn id="147" idx="1"/>
          </p:cNvCxnSpPr>
          <p:nvPr/>
        </p:nvCxnSpPr>
        <p:spPr>
          <a:xfrm flipV="1">
            <a:off x="10184400" y="2859735"/>
            <a:ext cx="476001" cy="22348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5493870-2B9A-4330-8F7F-09C710160F53}"/>
              </a:ext>
            </a:extLst>
          </p:cNvPr>
          <p:cNvCxnSpPr>
            <a:cxnSpLocks/>
            <a:stCxn id="147" idx="2"/>
            <a:endCxn id="90" idx="0"/>
          </p:cNvCxnSpPr>
          <p:nvPr/>
        </p:nvCxnSpPr>
        <p:spPr>
          <a:xfrm rot="16200000" flipH="1">
            <a:off x="10956902" y="3454105"/>
            <a:ext cx="682439" cy="34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4567ED61-5D8C-493D-97B0-E39CBF1A9304}"/>
              </a:ext>
            </a:extLst>
          </p:cNvPr>
          <p:cNvCxnSpPr>
            <a:cxnSpLocks/>
            <a:stCxn id="115" idx="3"/>
            <a:endCxn id="112" idx="1"/>
          </p:cNvCxnSpPr>
          <p:nvPr/>
        </p:nvCxnSpPr>
        <p:spPr>
          <a:xfrm flipV="1">
            <a:off x="8295734" y="4053245"/>
            <a:ext cx="530763" cy="2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7BCCDD85-C2B6-4451-81E4-DF9721183C6D}"/>
              </a:ext>
            </a:extLst>
          </p:cNvPr>
          <p:cNvCxnSpPr>
            <a:cxnSpLocks/>
            <a:stCxn id="120" idx="3"/>
            <a:endCxn id="117" idx="2"/>
          </p:cNvCxnSpPr>
          <p:nvPr/>
        </p:nvCxnSpPr>
        <p:spPr>
          <a:xfrm flipH="1" flipV="1">
            <a:off x="6315290" y="5838142"/>
            <a:ext cx="3867546" cy="344581"/>
          </a:xfrm>
          <a:prstGeom prst="bentConnector4">
            <a:avLst>
              <a:gd name="adj1" fmla="val -5911"/>
              <a:gd name="adj2" fmla="val -13548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B97AB15-D922-4520-84A8-07C0408D1878}"/>
              </a:ext>
            </a:extLst>
          </p:cNvPr>
          <p:cNvGrpSpPr/>
          <p:nvPr/>
        </p:nvGrpSpPr>
        <p:grpSpPr>
          <a:xfrm>
            <a:off x="2863209" y="2405216"/>
            <a:ext cx="1155630" cy="705748"/>
            <a:chOff x="2123234" y="1521009"/>
            <a:chExt cx="1155630" cy="705748"/>
          </a:xfrm>
        </p:grpSpPr>
        <p:sp>
          <p:nvSpPr>
            <p:cNvPr id="78" name="Flowchart: Process 77">
              <a:extLst>
                <a:ext uri="{FF2B5EF4-FFF2-40B4-BE49-F238E27FC236}">
                  <a16:creationId xmlns:a16="http://schemas.microsoft.com/office/drawing/2014/main" id="{678770BA-E9A8-47C9-840B-45F2D55E27B7}"/>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79" name="Flowchart: Process 78">
              <a:extLst>
                <a:ext uri="{FF2B5EF4-FFF2-40B4-BE49-F238E27FC236}">
                  <a16:creationId xmlns:a16="http://schemas.microsoft.com/office/drawing/2014/main" id="{31605D0A-255C-4D51-A850-AB8EEBF60949}"/>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Communicate to Infra  Ready to Test</a:t>
              </a:r>
            </a:p>
          </p:txBody>
        </p:sp>
      </p:grpSp>
      <p:cxnSp>
        <p:nvCxnSpPr>
          <p:cNvPr id="15" name="Connector: Elbow 14">
            <a:extLst>
              <a:ext uri="{FF2B5EF4-FFF2-40B4-BE49-F238E27FC236}">
                <a16:creationId xmlns:a16="http://schemas.microsoft.com/office/drawing/2014/main" id="{67E9E72F-41FA-40DB-AEF6-14EFF89B0C84}"/>
              </a:ext>
            </a:extLst>
          </p:cNvPr>
          <p:cNvCxnSpPr>
            <a:stCxn id="79" idx="2"/>
            <a:endCxn id="76" idx="0"/>
          </p:cNvCxnSpPr>
          <p:nvPr/>
        </p:nvCxnSpPr>
        <p:spPr>
          <a:xfrm rot="5400000">
            <a:off x="3238983" y="3311645"/>
            <a:ext cx="402723" cy="13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62390E8-2D78-4D89-B5DE-81D9EE33BE7E}"/>
              </a:ext>
            </a:extLst>
          </p:cNvPr>
          <p:cNvGrpSpPr/>
          <p:nvPr/>
        </p:nvGrpSpPr>
        <p:grpSpPr>
          <a:xfrm>
            <a:off x="893053" y="3108371"/>
            <a:ext cx="1040670" cy="808495"/>
            <a:chOff x="9679760" y="3429000"/>
            <a:chExt cx="1040670" cy="808495"/>
          </a:xfrm>
        </p:grpSpPr>
        <p:sp>
          <p:nvSpPr>
            <p:cNvPr id="86" name="Oval 85">
              <a:extLst>
                <a:ext uri="{FF2B5EF4-FFF2-40B4-BE49-F238E27FC236}">
                  <a16:creationId xmlns:a16="http://schemas.microsoft.com/office/drawing/2014/main" id="{AA5DC3C9-C7E7-46BF-91ED-BBB599F76AB0}"/>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87" name="Rectangle 86">
              <a:extLst>
                <a:ext uri="{FF2B5EF4-FFF2-40B4-BE49-F238E27FC236}">
                  <a16:creationId xmlns:a16="http://schemas.microsoft.com/office/drawing/2014/main" id="{13D05706-8FFC-4585-B0CC-55B988B562C0}"/>
                </a:ext>
              </a:extLst>
            </p:cNvPr>
            <p:cNvSpPr/>
            <p:nvPr/>
          </p:nvSpPr>
          <p:spPr>
            <a:xfrm>
              <a:off x="9679760" y="3685960"/>
              <a:ext cx="1040670" cy="307777"/>
            </a:xfrm>
            <a:prstGeom prst="rect">
              <a:avLst/>
            </a:prstGeom>
          </p:spPr>
          <p:txBody>
            <a:bodyPr wrap="none">
              <a:spAutoFit/>
            </a:bodyPr>
            <a:lstStyle/>
            <a:p>
              <a:pPr algn="ctr"/>
              <a:r>
                <a:rPr lang="en-US" sz="1400" b="1">
                  <a:solidFill>
                    <a:schemeClr val="bg1"/>
                  </a:solidFill>
                </a:rPr>
                <a:t>Discovery</a:t>
              </a:r>
              <a:endParaRPr lang="en-UG" sz="1400" b="1">
                <a:solidFill>
                  <a:schemeClr val="bg1"/>
                </a:solidFill>
              </a:endParaRPr>
            </a:p>
          </p:txBody>
        </p:sp>
      </p:grpSp>
      <p:grpSp>
        <p:nvGrpSpPr>
          <p:cNvPr id="89" name="Group 88">
            <a:extLst>
              <a:ext uri="{FF2B5EF4-FFF2-40B4-BE49-F238E27FC236}">
                <a16:creationId xmlns:a16="http://schemas.microsoft.com/office/drawing/2014/main" id="{12E70D44-88AA-489D-863A-E8689EA84E61}"/>
              </a:ext>
            </a:extLst>
          </p:cNvPr>
          <p:cNvGrpSpPr/>
          <p:nvPr/>
        </p:nvGrpSpPr>
        <p:grpSpPr>
          <a:xfrm>
            <a:off x="10828593" y="3797053"/>
            <a:ext cx="936287" cy="808495"/>
            <a:chOff x="9740674" y="3429000"/>
            <a:chExt cx="936287" cy="808495"/>
          </a:xfrm>
        </p:grpSpPr>
        <p:sp>
          <p:nvSpPr>
            <p:cNvPr id="90" name="Oval 89">
              <a:extLst>
                <a:ext uri="{FF2B5EF4-FFF2-40B4-BE49-F238E27FC236}">
                  <a16:creationId xmlns:a16="http://schemas.microsoft.com/office/drawing/2014/main" id="{A45805A8-B819-47B3-AB84-C04DA45420FC}"/>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1" name="Rectangle 90">
              <a:extLst>
                <a:ext uri="{FF2B5EF4-FFF2-40B4-BE49-F238E27FC236}">
                  <a16:creationId xmlns:a16="http://schemas.microsoft.com/office/drawing/2014/main" id="{1E4525B0-F99B-4A14-BD1C-8A22D8EF95F7}"/>
                </a:ext>
              </a:extLst>
            </p:cNvPr>
            <p:cNvSpPr/>
            <p:nvPr/>
          </p:nvSpPr>
          <p:spPr>
            <a:xfrm>
              <a:off x="9740674" y="3685960"/>
              <a:ext cx="918841" cy="307777"/>
            </a:xfrm>
            <a:prstGeom prst="rect">
              <a:avLst/>
            </a:prstGeom>
          </p:spPr>
          <p:txBody>
            <a:bodyPr wrap="none">
              <a:spAutoFit/>
            </a:bodyPr>
            <a:lstStyle/>
            <a:p>
              <a:pPr algn="ctr"/>
              <a:r>
                <a:rPr lang="en-US" sz="1400" b="1">
                  <a:solidFill>
                    <a:schemeClr val="bg1"/>
                  </a:solidFill>
                </a:rPr>
                <a:t>H</a:t>
              </a:r>
              <a:r>
                <a:rPr lang="en-ZM" sz="1400" b="1">
                  <a:solidFill>
                    <a:schemeClr val="bg1"/>
                  </a:solidFill>
                </a:rPr>
                <a:t>a</a:t>
              </a:r>
              <a:r>
                <a:rPr lang="en-US" sz="1400" b="1">
                  <a:solidFill>
                    <a:schemeClr val="bg1"/>
                  </a:solidFill>
                </a:rPr>
                <a:t>n</a:t>
              </a:r>
              <a:r>
                <a:rPr lang="en-ZM" sz="1400" b="1">
                  <a:solidFill>
                    <a:schemeClr val="bg1"/>
                  </a:solidFill>
                </a:rPr>
                <a:t>d-</a:t>
              </a:r>
              <a:r>
                <a:rPr lang="en-US" sz="1400" b="1">
                  <a:solidFill>
                    <a:schemeClr val="bg1"/>
                  </a:solidFill>
                </a:rPr>
                <a:t>o</a:t>
              </a:r>
              <a:r>
                <a:rPr lang="en-ZM" sz="1400" b="1">
                  <a:solidFill>
                    <a:schemeClr val="bg1"/>
                  </a:solidFill>
                </a:rPr>
                <a:t>f</a:t>
              </a:r>
              <a:r>
                <a:rPr lang="en-US" sz="1400" b="1">
                  <a:solidFill>
                    <a:schemeClr val="bg1"/>
                  </a:solidFill>
                </a:rPr>
                <a:t>f</a:t>
              </a:r>
              <a:endParaRPr lang="en-UG" sz="1400" b="1">
                <a:solidFill>
                  <a:schemeClr val="bg1"/>
                </a:solidFill>
              </a:endParaRPr>
            </a:p>
          </p:txBody>
        </p:sp>
      </p:grpSp>
      <p:grpSp>
        <p:nvGrpSpPr>
          <p:cNvPr id="94" name="Group 93">
            <a:extLst>
              <a:ext uri="{FF2B5EF4-FFF2-40B4-BE49-F238E27FC236}">
                <a16:creationId xmlns:a16="http://schemas.microsoft.com/office/drawing/2014/main" id="{E7FCEA36-DC0B-4A56-AE73-D30ADC610063}"/>
              </a:ext>
            </a:extLst>
          </p:cNvPr>
          <p:cNvGrpSpPr/>
          <p:nvPr/>
        </p:nvGrpSpPr>
        <p:grpSpPr>
          <a:xfrm>
            <a:off x="5839079" y="3572708"/>
            <a:ext cx="941894" cy="808495"/>
            <a:chOff x="9735067" y="3429000"/>
            <a:chExt cx="941894" cy="808495"/>
          </a:xfrm>
        </p:grpSpPr>
        <p:sp>
          <p:nvSpPr>
            <p:cNvPr id="95" name="Oval 94">
              <a:extLst>
                <a:ext uri="{FF2B5EF4-FFF2-40B4-BE49-F238E27FC236}">
                  <a16:creationId xmlns:a16="http://schemas.microsoft.com/office/drawing/2014/main" id="{15243662-2524-4282-B166-1B890A4FEE29}"/>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7" name="Rectangle 96">
              <a:extLst>
                <a:ext uri="{FF2B5EF4-FFF2-40B4-BE49-F238E27FC236}">
                  <a16:creationId xmlns:a16="http://schemas.microsoft.com/office/drawing/2014/main" id="{3C491FC4-569A-49BE-93FF-82A5DF1552F3}"/>
                </a:ext>
              </a:extLst>
            </p:cNvPr>
            <p:cNvSpPr/>
            <p:nvPr/>
          </p:nvSpPr>
          <p:spPr>
            <a:xfrm>
              <a:off x="9735067" y="3685960"/>
              <a:ext cx="930063" cy="307777"/>
            </a:xfrm>
            <a:prstGeom prst="rect">
              <a:avLst/>
            </a:prstGeom>
          </p:spPr>
          <p:txBody>
            <a:bodyPr wrap="none">
              <a:spAutoFit/>
            </a:bodyPr>
            <a:lstStyle/>
            <a:p>
              <a:pPr algn="ctr"/>
              <a:r>
                <a:rPr lang="en-US" sz="1400" b="1">
                  <a:solidFill>
                    <a:schemeClr val="bg1"/>
                  </a:solidFill>
                </a:rPr>
                <a:t>R</a:t>
              </a:r>
              <a:r>
                <a:rPr lang="en-ZM" sz="1400" b="1">
                  <a:solidFill>
                    <a:schemeClr val="bg1"/>
                  </a:solidFill>
                </a:rPr>
                <a:t>o</a:t>
              </a:r>
              <a:r>
                <a:rPr lang="en-US" sz="1400" b="1">
                  <a:solidFill>
                    <a:schemeClr val="bg1"/>
                  </a:solidFill>
                </a:rPr>
                <a:t>l</a:t>
              </a:r>
              <a:r>
                <a:rPr lang="en-ZM" sz="1400" b="1">
                  <a:solidFill>
                    <a:schemeClr val="bg1"/>
                  </a:solidFill>
                </a:rPr>
                <a:t>l</a:t>
              </a:r>
              <a:r>
                <a:rPr lang="en-US" sz="1400" b="1">
                  <a:solidFill>
                    <a:schemeClr val="bg1"/>
                  </a:solidFill>
                </a:rPr>
                <a:t>b</a:t>
              </a:r>
              <a:r>
                <a:rPr lang="en-ZM" sz="1400" b="1">
                  <a:solidFill>
                    <a:schemeClr val="bg1"/>
                  </a:solidFill>
                </a:rPr>
                <a:t>a</a:t>
              </a:r>
              <a:r>
                <a:rPr lang="en-US" sz="1400" b="1">
                  <a:solidFill>
                    <a:schemeClr val="bg1"/>
                  </a:solidFill>
                </a:rPr>
                <a:t>c</a:t>
              </a:r>
              <a:r>
                <a:rPr lang="en-ZM" sz="1400" b="1">
                  <a:solidFill>
                    <a:schemeClr val="bg1"/>
                  </a:solidFill>
                </a:rPr>
                <a:t>k</a:t>
              </a:r>
              <a:endParaRPr lang="en-UG" sz="1400" b="1">
                <a:solidFill>
                  <a:schemeClr val="bg1"/>
                </a:solidFill>
              </a:endParaRPr>
            </a:p>
          </p:txBody>
        </p:sp>
      </p:grpSp>
      <p:cxnSp>
        <p:nvCxnSpPr>
          <p:cNvPr id="26" name="Connector: Elbow 25">
            <a:extLst>
              <a:ext uri="{FF2B5EF4-FFF2-40B4-BE49-F238E27FC236}">
                <a16:creationId xmlns:a16="http://schemas.microsoft.com/office/drawing/2014/main" id="{7B5F3DC5-1B27-45D6-8A11-8510E167E02B}"/>
              </a:ext>
            </a:extLst>
          </p:cNvPr>
          <p:cNvCxnSpPr>
            <a:stCxn id="116" idx="0"/>
            <a:endCxn id="95" idx="4"/>
          </p:cNvCxnSpPr>
          <p:nvPr/>
        </p:nvCxnSpPr>
        <p:spPr>
          <a:xfrm rot="5400000" flipH="1" flipV="1">
            <a:off x="5937311" y="4759183"/>
            <a:ext cx="756611" cy="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14B050E4-7115-4272-9298-3A66EE859E12}"/>
              </a:ext>
            </a:extLst>
          </p:cNvPr>
          <p:cNvGrpSpPr/>
          <p:nvPr/>
        </p:nvGrpSpPr>
        <p:grpSpPr>
          <a:xfrm>
            <a:off x="8812244" y="1292410"/>
            <a:ext cx="1275082" cy="719760"/>
            <a:chOff x="1041816" y="1251679"/>
            <a:chExt cx="993240" cy="629586"/>
          </a:xfrm>
        </p:grpSpPr>
        <p:sp>
          <p:nvSpPr>
            <p:cNvPr id="69" name="Flowchart: Process 68">
              <a:extLst>
                <a:ext uri="{FF2B5EF4-FFF2-40B4-BE49-F238E27FC236}">
                  <a16:creationId xmlns:a16="http://schemas.microsoft.com/office/drawing/2014/main" id="{682A331C-126A-450A-A7D2-938A9ABF6FC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ZM" sz="900">
                  <a:solidFill>
                    <a:srgbClr val="002060"/>
                  </a:solidFill>
                </a:rPr>
                <a:t>10</a:t>
              </a:r>
              <a:r>
                <a:rPr lang="en-US" sz="900">
                  <a:solidFill>
                    <a:srgbClr val="002060"/>
                  </a:solidFill>
                </a:rPr>
                <a:t>M</a:t>
              </a:r>
            </a:p>
          </p:txBody>
        </p:sp>
        <p:sp>
          <p:nvSpPr>
            <p:cNvPr id="70" name="Flowchart: Process 69">
              <a:extLst>
                <a:ext uri="{FF2B5EF4-FFF2-40B4-BE49-F238E27FC236}">
                  <a16:creationId xmlns:a16="http://schemas.microsoft.com/office/drawing/2014/main" id="{54B02813-D221-4D13-9DCC-43D226B2F5C3}"/>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a:t>
              </a:r>
              <a:r>
                <a:rPr lang="en-ZM" sz="900"/>
                <a:t>o</a:t>
              </a:r>
              <a:r>
                <a:rPr lang="en-US" sz="900"/>
                <a:t>m</a:t>
              </a:r>
              <a:r>
                <a:rPr lang="en-ZM" sz="900"/>
                <a:t>m</a:t>
              </a:r>
              <a:r>
                <a:rPr lang="en-US" sz="900"/>
                <a:t>u</a:t>
              </a:r>
              <a:r>
                <a:rPr lang="en-ZM" sz="900"/>
                <a:t>n</a:t>
              </a:r>
              <a:r>
                <a:rPr lang="en-US" sz="900" err="1"/>
                <a:t>i</a:t>
              </a:r>
              <a:r>
                <a:rPr lang="en-ZM" sz="900"/>
                <a:t>c</a:t>
              </a:r>
              <a:r>
                <a:rPr lang="en-US" sz="900"/>
                <a:t>a</a:t>
              </a:r>
              <a:r>
                <a:rPr lang="en-ZM" sz="900"/>
                <a:t>t</a:t>
              </a:r>
              <a:r>
                <a:rPr lang="en-US" sz="900"/>
                <a:t>e</a:t>
              </a:r>
              <a:r>
                <a:rPr lang="en-ZM" sz="900"/>
                <a:t> </a:t>
              </a:r>
              <a:r>
                <a:rPr lang="en-US" sz="900"/>
                <a:t>t</a:t>
              </a:r>
              <a:r>
                <a:rPr lang="en-ZM" sz="900"/>
                <a:t>o </a:t>
              </a:r>
              <a:r>
                <a:rPr lang="en-US" sz="900"/>
                <a:t>P</a:t>
              </a:r>
              <a:r>
                <a:rPr lang="en-ZM" sz="900"/>
                <a:t>r</a:t>
              </a:r>
              <a:r>
                <a:rPr lang="en-US" sz="900"/>
                <a:t>o</a:t>
              </a:r>
              <a:r>
                <a:rPr lang="en-ZM" sz="900"/>
                <a:t>d</a:t>
              </a:r>
              <a:r>
                <a:rPr lang="en-US" sz="900"/>
                <a:t>u</a:t>
              </a:r>
              <a:r>
                <a:rPr lang="en-ZM" sz="900"/>
                <a:t>c</a:t>
              </a:r>
              <a:r>
                <a:rPr lang="en-US" sz="900"/>
                <a:t>t</a:t>
              </a:r>
              <a:r>
                <a:rPr lang="en-ZM" sz="900"/>
                <a:t> </a:t>
              </a:r>
              <a:r>
                <a:rPr lang="en-US" sz="900"/>
                <a:t>O</a:t>
              </a:r>
              <a:r>
                <a:rPr lang="en-ZM" sz="900"/>
                <a:t>w</a:t>
              </a:r>
              <a:r>
                <a:rPr lang="en-US" sz="900"/>
                <a:t>n</a:t>
              </a:r>
              <a:r>
                <a:rPr lang="en-ZM" sz="900"/>
                <a:t>e</a:t>
              </a:r>
              <a:r>
                <a:rPr lang="en-US" sz="900"/>
                <a:t>r</a:t>
              </a:r>
              <a:r>
                <a:rPr lang="en-ZM" sz="900"/>
                <a:t> </a:t>
              </a:r>
              <a:r>
                <a:rPr lang="en-US" sz="900"/>
                <a:t>Rea</a:t>
              </a:r>
              <a:r>
                <a:rPr lang="en-ZM" sz="900"/>
                <a:t>d</a:t>
              </a:r>
              <a:r>
                <a:rPr lang="en-US" sz="900"/>
                <a:t>y</a:t>
              </a:r>
              <a:r>
                <a:rPr lang="en-ZM" sz="900"/>
                <a:t> </a:t>
              </a:r>
              <a:endParaRPr lang="en-US" sz="900"/>
            </a:p>
          </p:txBody>
        </p:sp>
      </p:grpSp>
      <p:cxnSp>
        <p:nvCxnSpPr>
          <p:cNvPr id="72" name="Connector: Elbow 71">
            <a:extLst>
              <a:ext uri="{FF2B5EF4-FFF2-40B4-BE49-F238E27FC236}">
                <a16:creationId xmlns:a16="http://schemas.microsoft.com/office/drawing/2014/main" id="{366CA9D6-6E95-456B-B2BE-42CB2BECC509}"/>
              </a:ext>
            </a:extLst>
          </p:cNvPr>
          <p:cNvCxnSpPr>
            <a:cxnSpLocks/>
            <a:stCxn id="70" idx="2"/>
            <a:endCxn id="142" idx="0"/>
          </p:cNvCxnSpPr>
          <p:nvPr/>
        </p:nvCxnSpPr>
        <p:spPr>
          <a:xfrm rot="16200000" flipH="1">
            <a:off x="9242640" y="2219315"/>
            <a:ext cx="419606" cy="5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98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1772014" cy="764639"/>
          </a:xfrm>
          <a:prstGeom prst="rect">
            <a:avLst/>
          </a:prstGeom>
        </p:spPr>
        <p:txBody>
          <a:bodyPr anchor="ctr">
            <a:normAutofit fontScale="90000"/>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N</a:t>
            </a:r>
            <a:r>
              <a:rPr lang="en-ZM">
                <a:latin typeface="Arial Black" panose="020B0A04020102020204" pitchFamily="34" charset="0"/>
              </a:rPr>
              <a:t>o</a:t>
            </a:r>
            <a:r>
              <a:rPr lang="en-US">
                <a:latin typeface="Arial Black" panose="020B0A04020102020204" pitchFamily="34" charset="0"/>
              </a:rPr>
              <a:t>n</a:t>
            </a:r>
            <a:r>
              <a:rPr lang="en-ZM">
                <a:latin typeface="Arial Black" panose="020B0A04020102020204" pitchFamily="34" charset="0"/>
              </a:rPr>
              <a:t>-</a:t>
            </a:r>
            <a:r>
              <a:rPr lang="en-US">
                <a:latin typeface="Arial Black" panose="020B0A04020102020204" pitchFamily="34" charset="0"/>
              </a:rPr>
              <a:t>A</a:t>
            </a:r>
            <a:r>
              <a:rPr lang="en-ZM">
                <a:latin typeface="Arial Black" panose="020B0A04020102020204" pitchFamily="34" charset="0"/>
              </a:rPr>
              <a:t>SR</a:t>
            </a:r>
            <a:endParaRPr lang="en-US">
              <a:latin typeface="Arial Black" panose="020B0A04020102020204" pitchFamily="34" charset="0"/>
            </a:endParaRP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extLst>
              <p:ext uri="{D42A27DB-BD31-4B8C-83A1-F6EECF244321}">
                <p14:modId xmlns:p14="http://schemas.microsoft.com/office/powerpoint/2010/main" val="3923313075"/>
              </p:ext>
            </p:extLst>
          </p:nvPr>
        </p:nvGraphicFramePr>
        <p:xfrm>
          <a:off x="923420" y="923387"/>
          <a:ext cx="10836558" cy="5857240"/>
        </p:xfrm>
        <a:graphic>
          <a:graphicData uri="http://schemas.openxmlformats.org/drawingml/2006/table">
            <a:tbl>
              <a:tblPr firstRow="1" bandRow="1">
                <a:tableStyleId>{5C22544A-7EE6-4342-B048-85BDC9FD1C3A}</a:tableStyleId>
              </a:tblPr>
              <a:tblGrid>
                <a:gridCol w="1879993">
                  <a:extLst>
                    <a:ext uri="{9D8B030D-6E8A-4147-A177-3AD203B41FA5}">
                      <a16:colId xmlns:a16="http://schemas.microsoft.com/office/drawing/2014/main" val="1924059247"/>
                    </a:ext>
                  </a:extLst>
                </a:gridCol>
                <a:gridCol w="5681368">
                  <a:extLst>
                    <a:ext uri="{9D8B030D-6E8A-4147-A177-3AD203B41FA5}">
                      <a16:colId xmlns:a16="http://schemas.microsoft.com/office/drawing/2014/main" val="573977682"/>
                    </a:ext>
                  </a:extLst>
                </a:gridCol>
                <a:gridCol w="1477926">
                  <a:extLst>
                    <a:ext uri="{9D8B030D-6E8A-4147-A177-3AD203B41FA5}">
                      <a16:colId xmlns:a16="http://schemas.microsoft.com/office/drawing/2014/main" val="3871479173"/>
                    </a:ext>
                  </a:extLst>
                </a:gridCol>
                <a:gridCol w="1797271">
                  <a:extLst>
                    <a:ext uri="{9D8B030D-6E8A-4147-A177-3AD203B41FA5}">
                      <a16:colId xmlns:a16="http://schemas.microsoft.com/office/drawing/2014/main" val="663452028"/>
                    </a:ext>
                  </a:extLst>
                </a:gridCol>
              </a:tblGrid>
              <a:tr h="370840">
                <a:tc>
                  <a:txBody>
                    <a:bodyPr/>
                    <a:lstStyle/>
                    <a:p>
                      <a:pPr algn="ctr"/>
                      <a:endParaRPr lang="en-UG" sz="1200"/>
                    </a:p>
                  </a:txBody>
                  <a:tcPr anchor="ctr"/>
                </a:tc>
                <a:tc>
                  <a:txBody>
                    <a:bodyPr/>
                    <a:lstStyle/>
                    <a:p>
                      <a:pPr algn="ctr"/>
                      <a:r>
                        <a:rPr lang="en-US" sz="1200" dirty="0"/>
                        <a:t>Descriptions / Activity</a:t>
                      </a:r>
                      <a:endParaRPr lang="en-UG" sz="1200" dirty="0"/>
                    </a:p>
                  </a:txBody>
                  <a:tcPr anchor="ctr"/>
                </a:tc>
                <a:tc>
                  <a:txBody>
                    <a:bodyPr/>
                    <a:lstStyle/>
                    <a:p>
                      <a:pPr algn="ctr"/>
                      <a:r>
                        <a:rPr lang="en-US" sz="1200" dirty="0"/>
                        <a:t>Org Responsible </a:t>
                      </a:r>
                      <a:endParaRPr lang="en-UG" sz="1200"/>
                    </a:p>
                  </a:txBody>
                  <a:tcPr anchor="ctr"/>
                </a:tc>
                <a:tc>
                  <a:txBody>
                    <a:bodyPr/>
                    <a:lstStyle/>
                    <a:p>
                      <a:pPr algn="ctr"/>
                      <a:r>
                        <a:rPr lang="en-US" sz="1200" dirty="0"/>
                        <a:t>Assignee</a:t>
                      </a:r>
                      <a:endParaRPr lang="en-UG" sz="1200" dirty="0"/>
                    </a:p>
                  </a:txBody>
                  <a:tcPr anchor="ctr"/>
                </a:tc>
                <a:extLst>
                  <a:ext uri="{0D108BD9-81ED-4DB2-BD59-A6C34878D82A}">
                    <a16:rowId xmlns:a16="http://schemas.microsoft.com/office/drawing/2014/main" val="640635402"/>
                  </a:ext>
                </a:extLst>
              </a:tr>
              <a:tr h="194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solidFill>
                            <a:schemeClr val="tx1"/>
                          </a:solidFill>
                        </a:rPr>
                        <a:t>B</a:t>
                      </a:r>
                      <a:r>
                        <a:rPr lang="en-US" sz="1200" dirty="0">
                          <a:solidFill>
                            <a:schemeClr val="tx1"/>
                          </a:solidFill>
                        </a:rPr>
                        <a:t>u</a:t>
                      </a:r>
                      <a:r>
                        <a:rPr lang="en-ZM" sz="1200" dirty="0">
                          <a:solidFill>
                            <a:schemeClr val="tx1"/>
                          </a:solidFill>
                        </a:rPr>
                        <a:t>i</a:t>
                      </a:r>
                      <a:r>
                        <a:rPr lang="en-US" sz="1200" dirty="0">
                          <a:solidFill>
                            <a:schemeClr val="tx1"/>
                          </a:solidFill>
                        </a:rPr>
                        <a:t>l</a:t>
                      </a:r>
                      <a:r>
                        <a:rPr lang="en-ZM" sz="1200" dirty="0">
                          <a:solidFill>
                            <a:schemeClr val="tx1"/>
                          </a:solidFill>
                        </a:rPr>
                        <a:t>d </a:t>
                      </a:r>
                      <a:r>
                        <a:rPr lang="en-US" sz="1200" dirty="0">
                          <a:solidFill>
                            <a:schemeClr val="tx1"/>
                          </a:solidFill>
                        </a:rPr>
                        <a:t>i</a:t>
                      </a:r>
                      <a:r>
                        <a:rPr lang="en-ZM" sz="1200" dirty="0">
                          <a:solidFill>
                            <a:schemeClr val="tx1"/>
                          </a:solidFill>
                        </a:rPr>
                        <a:t>n Azure</a:t>
                      </a:r>
                      <a:endParaRPr lang="en-US" sz="1200" dirty="0">
                        <a:solidFill>
                          <a:schemeClr val="tx1"/>
                        </a:solidFill>
                      </a:endParaRPr>
                    </a:p>
                  </a:txBody>
                  <a:tcPr/>
                </a:tc>
                <a:tc>
                  <a:txBody>
                    <a:bodyPr/>
                    <a:lstStyle/>
                    <a:p>
                      <a:pPr marL="0" marR="0" lvl="0" indent="0" algn="l">
                        <a:lnSpc>
                          <a:spcPct val="100000"/>
                        </a:lnSpc>
                        <a:spcBef>
                          <a:spcPts val="0"/>
                        </a:spcBef>
                        <a:spcAft>
                          <a:spcPts val="0"/>
                        </a:spcAft>
                        <a:buNone/>
                      </a:pPr>
                      <a:r>
                        <a:rPr lang="en-US" sz="1200" b="0" i="0" u="none" strike="noStrike" noProof="0" dirty="0">
                          <a:latin typeface="+mn-lt"/>
                        </a:rPr>
                        <a:t>Build server in Azure to mirror on-prem specification </a:t>
                      </a:r>
                      <a:endParaRPr lang="en-US" sz="1200" b="0" i="0" u="none" strike="noStrike" noProof="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10M</a:t>
                      </a:r>
                      <a:endParaRPr lang="en-ZM" sz="1200" dirty="0"/>
                    </a:p>
                  </a:txBody>
                  <a:tcPr/>
                </a:tc>
                <a:tc>
                  <a:txBody>
                    <a:bodyPr/>
                    <a:lstStyle/>
                    <a:p>
                      <a:r>
                        <a:rPr lang="en-US" sz="1200" dirty="0"/>
                        <a:t>CMC</a:t>
                      </a:r>
                      <a:r>
                        <a:rPr lang="en-ZM" sz="1200" dirty="0"/>
                        <a:t> </a:t>
                      </a:r>
                      <a:r>
                        <a:rPr lang="en-US" sz="1200" dirty="0"/>
                        <a:t>L</a:t>
                      </a:r>
                      <a:r>
                        <a:rPr lang="en-ZM" sz="1200" dirty="0"/>
                        <a:t>e</a:t>
                      </a:r>
                      <a:r>
                        <a:rPr lang="en-US" sz="1200" dirty="0"/>
                        <a:t>a</a:t>
                      </a:r>
                      <a:r>
                        <a:rPr lang="en-ZM" sz="1200" dirty="0"/>
                        <a:t>d</a:t>
                      </a:r>
                    </a:p>
                  </a:txBody>
                  <a:tcPr/>
                </a:tc>
                <a:extLst>
                  <a:ext uri="{0D108BD9-81ED-4DB2-BD59-A6C34878D82A}">
                    <a16:rowId xmlns:a16="http://schemas.microsoft.com/office/drawing/2014/main" val="3814815252"/>
                  </a:ext>
                </a:extLst>
              </a:tr>
              <a:tr h="448235">
                <a:tc>
                  <a:txBody>
                    <a:bodyPr/>
                    <a:lstStyle/>
                    <a:p>
                      <a:pPr algn="l"/>
                      <a:r>
                        <a:rPr lang="en-US" sz="1200" dirty="0"/>
                        <a:t>Communicate to Infra  Ready to Test</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dirty="0"/>
                        <a:t>S</a:t>
                      </a:r>
                      <a:r>
                        <a:rPr lang="en-US" sz="1200" dirty="0"/>
                        <a:t>e</a:t>
                      </a:r>
                      <a:r>
                        <a:rPr lang="en-ZM" sz="1200" dirty="0"/>
                        <a:t>n</a:t>
                      </a:r>
                      <a:r>
                        <a:rPr lang="en-US" sz="1200" dirty="0"/>
                        <a:t>d</a:t>
                      </a:r>
                      <a:r>
                        <a:rPr lang="en-ZM" sz="1200" dirty="0"/>
                        <a:t> </a:t>
                      </a:r>
                      <a:r>
                        <a:rPr lang="en-US" sz="1200" dirty="0"/>
                        <a:t>communication t</a:t>
                      </a:r>
                      <a:r>
                        <a:rPr lang="en-ZM" sz="1200" dirty="0"/>
                        <a:t>o </a:t>
                      </a:r>
                      <a:r>
                        <a:rPr lang="en-US" sz="1200" dirty="0"/>
                        <a:t>I</a:t>
                      </a:r>
                      <a:r>
                        <a:rPr lang="en-ZM" sz="1200" dirty="0"/>
                        <a:t>n</a:t>
                      </a:r>
                      <a:r>
                        <a:rPr lang="en-US" sz="1200" dirty="0"/>
                        <a:t>f</a:t>
                      </a:r>
                      <a:r>
                        <a:rPr lang="en-ZM" sz="1200" dirty="0"/>
                        <a:t>r</a:t>
                      </a:r>
                      <a:r>
                        <a:rPr lang="en-US" sz="1200" dirty="0"/>
                        <a:t>a</a:t>
                      </a:r>
                      <a:r>
                        <a:rPr lang="en-ZM" sz="1200" dirty="0"/>
                        <a:t>s</a:t>
                      </a:r>
                      <a:r>
                        <a:rPr lang="en-US" sz="1200" dirty="0"/>
                        <a:t>t</a:t>
                      </a:r>
                      <a:r>
                        <a:rPr lang="en-ZM" sz="1200" dirty="0"/>
                        <a:t>r</a:t>
                      </a:r>
                      <a:r>
                        <a:rPr lang="en-US" sz="1200" dirty="0"/>
                        <a:t>u</a:t>
                      </a:r>
                      <a:r>
                        <a:rPr lang="en-ZM" sz="1200" dirty="0"/>
                        <a:t>c</a:t>
                      </a:r>
                      <a:r>
                        <a:rPr lang="en-US" sz="1200" dirty="0"/>
                        <a:t>t</a:t>
                      </a:r>
                      <a:r>
                        <a:rPr lang="en-ZM" sz="1200" dirty="0"/>
                        <a:t>u</a:t>
                      </a:r>
                      <a:r>
                        <a:rPr lang="en-US" sz="1200" dirty="0"/>
                        <a:t>r</a:t>
                      </a:r>
                      <a:r>
                        <a:rPr lang="en-ZM" sz="1200" dirty="0"/>
                        <a:t>e </a:t>
                      </a:r>
                      <a:r>
                        <a:rPr lang="en-US" sz="1200" dirty="0"/>
                        <a:t>t</a:t>
                      </a:r>
                      <a:r>
                        <a:rPr lang="en-ZM" sz="1200" dirty="0"/>
                        <a:t>eam the serve</a:t>
                      </a:r>
                      <a:r>
                        <a:rPr lang="en-US" sz="1200" dirty="0"/>
                        <a:t>r</a:t>
                      </a:r>
                      <a:r>
                        <a:rPr lang="en-ZM" sz="1200" dirty="0"/>
                        <a:t>(s) </a:t>
                      </a:r>
                      <a:r>
                        <a:rPr lang="en-US" sz="1200" dirty="0"/>
                        <a:t>a</a:t>
                      </a:r>
                      <a:r>
                        <a:rPr lang="en-ZM" sz="1200" dirty="0"/>
                        <a:t>r</a:t>
                      </a:r>
                      <a:r>
                        <a:rPr lang="en-US" sz="1200" dirty="0"/>
                        <a:t>e</a:t>
                      </a:r>
                      <a:r>
                        <a:rPr lang="en-ZM" sz="1200" dirty="0"/>
                        <a:t> </a:t>
                      </a:r>
                      <a:r>
                        <a:rPr lang="en-US" sz="1200" dirty="0"/>
                        <a:t>r</a:t>
                      </a:r>
                      <a:r>
                        <a:rPr lang="en-ZM" sz="1200" dirty="0"/>
                        <a:t>e</a:t>
                      </a:r>
                      <a:r>
                        <a:rPr lang="en-US" sz="1200" dirty="0"/>
                        <a:t>a</a:t>
                      </a:r>
                      <a:r>
                        <a:rPr lang="en-ZM" sz="1200" dirty="0"/>
                        <a:t>d</a:t>
                      </a:r>
                      <a:r>
                        <a:rPr lang="en-US" sz="1200" dirty="0"/>
                        <a:t>y</a:t>
                      </a:r>
                      <a:r>
                        <a:rPr lang="en-ZM" sz="1200" dirty="0"/>
                        <a:t> </a:t>
                      </a:r>
                      <a:r>
                        <a:rPr lang="en-US" sz="1200" dirty="0"/>
                        <a:t>t</a:t>
                      </a:r>
                      <a:r>
                        <a:rPr lang="en-ZM" sz="1200" dirty="0"/>
                        <a:t>o </a:t>
                      </a:r>
                      <a:r>
                        <a:rPr lang="en-US" sz="1200" dirty="0"/>
                        <a:t>b</a:t>
                      </a:r>
                      <a:r>
                        <a:rPr lang="en-ZM" sz="1200" dirty="0"/>
                        <a:t>e </a:t>
                      </a:r>
                      <a:r>
                        <a:rPr lang="en-US" sz="1200" dirty="0"/>
                        <a:t>t</a:t>
                      </a:r>
                      <a:r>
                        <a:rPr lang="en-ZM" sz="1200" dirty="0"/>
                        <a:t>e</a:t>
                      </a:r>
                      <a:r>
                        <a:rPr lang="en-US" sz="1200" dirty="0"/>
                        <a:t>s</a:t>
                      </a:r>
                      <a:r>
                        <a:rPr lang="en-ZM" sz="1200" dirty="0"/>
                        <a:t>t</a:t>
                      </a:r>
                      <a:r>
                        <a:rPr lang="en-US" sz="1200" dirty="0"/>
                        <a:t>e</a:t>
                      </a:r>
                      <a:r>
                        <a:rPr lang="en-ZM" sz="1200" dirty="0"/>
                        <a:t>d </a:t>
                      </a:r>
                      <a:endParaRPr lang="en-UG" sz="1200"/>
                    </a:p>
                  </a:txBody>
                  <a:tcPr/>
                </a:tc>
                <a:tc>
                  <a:txBody>
                    <a:bodyPr/>
                    <a:lstStyle/>
                    <a:p>
                      <a:r>
                        <a:rPr lang="en-ZM" sz="1200" dirty="0"/>
                        <a:t>10</a:t>
                      </a:r>
                      <a:r>
                        <a:rPr lang="en-US" sz="1200" dirty="0"/>
                        <a:t>M</a:t>
                      </a:r>
                      <a:endParaRPr lang="en-UG" sz="1200" dirty="0"/>
                    </a:p>
                  </a:txBody>
                  <a:tcPr/>
                </a:tc>
                <a:tc>
                  <a:txBody>
                    <a:bodyPr/>
                    <a:lstStyle/>
                    <a:p>
                      <a:r>
                        <a:rPr lang="en-US" sz="1200" dirty="0" err="1"/>
                        <a:t>Deldri</a:t>
                      </a:r>
                      <a:r>
                        <a:rPr lang="en-ZM" sz="1200" dirty="0"/>
                        <a:t> / Scott</a:t>
                      </a:r>
                      <a:endParaRPr lang="en-US" sz="1200" dirty="0"/>
                    </a:p>
                  </a:txBody>
                  <a:tcPr/>
                </a:tc>
                <a:extLst>
                  <a:ext uri="{0D108BD9-81ED-4DB2-BD59-A6C34878D82A}">
                    <a16:rowId xmlns:a16="http://schemas.microsoft.com/office/drawing/2014/main" val="543023330"/>
                  </a:ext>
                </a:extLst>
              </a:tr>
              <a:tr h="448235">
                <a:tc>
                  <a:txBody>
                    <a:bodyPr/>
                    <a:lstStyle/>
                    <a:p>
                      <a:pPr algn="l"/>
                      <a:r>
                        <a:rPr lang="en-ZM" sz="1200" dirty="0"/>
                        <a:t>P</a:t>
                      </a:r>
                      <a:r>
                        <a:rPr lang="en-US" sz="1200" dirty="0"/>
                        <a:t>e</a:t>
                      </a:r>
                      <a:r>
                        <a:rPr lang="en-ZM" sz="1200" dirty="0"/>
                        <a:t>r</a:t>
                      </a:r>
                      <a:r>
                        <a:rPr lang="en-US" sz="1200" dirty="0"/>
                        <a:t>f</a:t>
                      </a:r>
                      <a:r>
                        <a:rPr lang="en-ZM" sz="1200" dirty="0"/>
                        <a:t>o</a:t>
                      </a:r>
                      <a:r>
                        <a:rPr lang="en-US" sz="1200" dirty="0"/>
                        <a:t>r</a:t>
                      </a:r>
                      <a:r>
                        <a:rPr lang="en-ZM" sz="1200" dirty="0"/>
                        <a:t>m Infrastructure testing</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dirty="0"/>
                        <a:t>Infrastructure</a:t>
                      </a:r>
                      <a:r>
                        <a:rPr lang="en-ZM" sz="1200" dirty="0"/>
                        <a:t> </a:t>
                      </a:r>
                      <a:r>
                        <a:rPr lang="en-US" sz="1200" dirty="0"/>
                        <a:t>T</a:t>
                      </a:r>
                      <a:r>
                        <a:rPr lang="en-ZM" sz="1200" dirty="0"/>
                        <a:t>e</a:t>
                      </a:r>
                      <a:r>
                        <a:rPr lang="en-US" sz="1200" dirty="0"/>
                        <a:t>a</a:t>
                      </a:r>
                      <a:r>
                        <a:rPr lang="en-ZM" sz="1200" dirty="0"/>
                        <a:t>m </a:t>
                      </a:r>
                      <a:r>
                        <a:rPr lang="en-US" sz="1200" dirty="0"/>
                        <a:t>p</a:t>
                      </a:r>
                      <a:r>
                        <a:rPr lang="en-ZM" sz="1200" dirty="0"/>
                        <a:t>e</a:t>
                      </a:r>
                      <a:r>
                        <a:rPr lang="en-US" sz="1200" dirty="0"/>
                        <a:t>r</a:t>
                      </a:r>
                      <a:r>
                        <a:rPr lang="en-ZM" sz="1200" dirty="0"/>
                        <a:t>f</a:t>
                      </a:r>
                      <a:r>
                        <a:rPr lang="en-US" sz="1200" dirty="0"/>
                        <a:t>o</a:t>
                      </a:r>
                      <a:r>
                        <a:rPr lang="en-ZM" sz="1200" dirty="0"/>
                        <a:t>rms internal tests, checks and vali</a:t>
                      </a:r>
                      <a:r>
                        <a:rPr lang="en-US" sz="1200" dirty="0"/>
                        <a:t>d</a:t>
                      </a:r>
                      <a:r>
                        <a:rPr lang="en-ZM" sz="1200" dirty="0"/>
                        <a:t>a</a:t>
                      </a:r>
                      <a:r>
                        <a:rPr lang="en-US" sz="1200" dirty="0"/>
                        <a:t>t</a:t>
                      </a:r>
                      <a:r>
                        <a:rPr lang="en-ZM" sz="1200" dirty="0"/>
                        <a:t>e</a:t>
                      </a:r>
                      <a:r>
                        <a:rPr lang="en-US" sz="1200" dirty="0"/>
                        <a:t>s</a:t>
                      </a:r>
                      <a:r>
                        <a:rPr lang="en-ZM" sz="1200" dirty="0"/>
                        <a:t> </a:t>
                      </a:r>
                      <a:r>
                        <a:rPr lang="en-US" sz="1200" dirty="0"/>
                        <a:t>t</a:t>
                      </a:r>
                      <a:r>
                        <a:rPr lang="en-ZM" sz="1200" dirty="0"/>
                        <a:t>o </a:t>
                      </a:r>
                      <a:r>
                        <a:rPr lang="en-US" sz="1200" dirty="0"/>
                        <a:t>e</a:t>
                      </a:r>
                      <a:r>
                        <a:rPr lang="en-ZM" sz="1200" dirty="0"/>
                        <a:t>n</a:t>
                      </a:r>
                      <a:r>
                        <a:rPr lang="en-US" sz="1200" dirty="0"/>
                        <a:t>s</a:t>
                      </a:r>
                      <a:r>
                        <a:rPr lang="en-ZM" sz="1200" dirty="0"/>
                        <a:t>u</a:t>
                      </a:r>
                      <a:r>
                        <a:rPr lang="en-US" sz="1200" dirty="0"/>
                        <a:t>r</a:t>
                      </a:r>
                      <a:r>
                        <a:rPr lang="en-ZM" sz="1200" dirty="0"/>
                        <a:t>e </a:t>
                      </a:r>
                      <a:r>
                        <a:rPr lang="en-US" sz="1200" dirty="0"/>
                        <a:t>t</a:t>
                      </a:r>
                      <a:r>
                        <a:rPr lang="en-ZM" sz="1200" dirty="0"/>
                        <a:t>h</a:t>
                      </a:r>
                      <a:r>
                        <a:rPr lang="en-US" sz="1200" dirty="0"/>
                        <a:t>e</a:t>
                      </a:r>
                      <a:r>
                        <a:rPr lang="en-ZM" sz="1200" dirty="0"/>
                        <a:t> server(</a:t>
                      </a:r>
                      <a:r>
                        <a:rPr lang="en-US" sz="1200" dirty="0"/>
                        <a:t>s</a:t>
                      </a:r>
                      <a:r>
                        <a:rPr lang="en-ZM" sz="1200" dirty="0"/>
                        <a:t>) </a:t>
                      </a:r>
                      <a:r>
                        <a:rPr lang="en-US" sz="1200" dirty="0"/>
                        <a:t>m</a:t>
                      </a:r>
                      <a:r>
                        <a:rPr lang="en-ZM" sz="1200" dirty="0"/>
                        <a:t>e</a:t>
                      </a:r>
                      <a:r>
                        <a:rPr lang="en-US" sz="1200" dirty="0"/>
                        <a:t>e</a:t>
                      </a:r>
                      <a:r>
                        <a:rPr lang="en-ZM" sz="1200" dirty="0"/>
                        <a:t>t </a:t>
                      </a:r>
                      <a:r>
                        <a:rPr lang="en-US" sz="1200" dirty="0"/>
                        <a:t>their requirements</a:t>
                      </a:r>
                      <a:endParaRPr lang="en-UG" sz="1200" dirty="0"/>
                    </a:p>
                  </a:txBody>
                  <a:tcPr/>
                </a:tc>
                <a:tc>
                  <a:txBody>
                    <a:bodyPr/>
                    <a:lstStyle/>
                    <a:p>
                      <a:r>
                        <a:rPr lang="en-US" sz="1200" dirty="0"/>
                        <a:t>Relativity</a:t>
                      </a:r>
                      <a:r>
                        <a:rPr lang="en-ZM" sz="1200" dirty="0"/>
                        <a:t> </a:t>
                      </a:r>
                      <a:endParaRPr lang="en-UG" sz="1200"/>
                    </a:p>
                  </a:txBody>
                  <a:tcPr/>
                </a:tc>
                <a:tc>
                  <a:txBody>
                    <a:bodyPr/>
                    <a:lstStyle/>
                    <a:p>
                      <a:r>
                        <a:rPr lang="en-US" sz="1200" dirty="0"/>
                        <a:t>Raji</a:t>
                      </a:r>
                    </a:p>
                  </a:txBody>
                  <a:tcPr/>
                </a:tc>
                <a:extLst>
                  <a:ext uri="{0D108BD9-81ED-4DB2-BD59-A6C34878D82A}">
                    <a16:rowId xmlns:a16="http://schemas.microsoft.com/office/drawing/2014/main" val="3998062249"/>
                  </a:ext>
                </a:extLst>
              </a:tr>
              <a:tr h="448235">
                <a:tc>
                  <a:txBody>
                    <a:bodyPr/>
                    <a:lstStyle/>
                    <a:p>
                      <a:pPr algn="l"/>
                      <a:r>
                        <a:rPr lang="en-ZM" sz="1200" dirty="0"/>
                        <a:t>I</a:t>
                      </a:r>
                      <a:r>
                        <a:rPr lang="en-US" sz="1200" dirty="0"/>
                        <a:t>s</a:t>
                      </a:r>
                      <a:r>
                        <a:rPr lang="en-ZM" sz="1200" dirty="0"/>
                        <a:t>s</a:t>
                      </a:r>
                      <a:r>
                        <a:rPr lang="en-US" sz="1200" dirty="0"/>
                        <a:t>u</a:t>
                      </a:r>
                      <a:r>
                        <a:rPr lang="en-ZM" sz="1200" dirty="0"/>
                        <a:t>e </a:t>
                      </a:r>
                      <a:r>
                        <a:rPr lang="en-US" sz="1200" dirty="0"/>
                        <a:t>E</a:t>
                      </a:r>
                      <a:r>
                        <a:rPr lang="en-ZM" sz="1200" dirty="0"/>
                        <a:t>n</a:t>
                      </a:r>
                      <a:r>
                        <a:rPr lang="en-US" sz="1200" dirty="0"/>
                        <a:t>c</a:t>
                      </a:r>
                      <a:r>
                        <a:rPr lang="en-ZM" sz="1200" dirty="0"/>
                        <a:t>o</a:t>
                      </a:r>
                      <a:r>
                        <a:rPr lang="en-US" sz="1200" dirty="0"/>
                        <a:t>u</a:t>
                      </a:r>
                      <a:r>
                        <a:rPr lang="en-ZM" sz="1200" dirty="0"/>
                        <a:t>n</a:t>
                      </a:r>
                      <a:r>
                        <a:rPr lang="en-US" sz="1200" dirty="0"/>
                        <a:t>t</a:t>
                      </a:r>
                      <a:r>
                        <a:rPr lang="en-ZM" sz="1200" dirty="0"/>
                        <a:t>e</a:t>
                      </a:r>
                      <a:r>
                        <a:rPr lang="en-US" sz="1200" dirty="0"/>
                        <a:t>r</a:t>
                      </a:r>
                      <a:r>
                        <a:rPr lang="en-ZM" sz="1200" dirty="0"/>
                        <a:t>e</a:t>
                      </a:r>
                      <a:r>
                        <a:rPr lang="en-US" sz="1200" dirty="0"/>
                        <a:t>d</a:t>
                      </a:r>
                      <a:r>
                        <a:rPr lang="en-ZM" sz="1200" dirty="0"/>
                        <a:t>?</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dirty="0"/>
                        <a:t>I</a:t>
                      </a:r>
                      <a:r>
                        <a:rPr lang="en-ZM" sz="1200" dirty="0"/>
                        <a:t>n</a:t>
                      </a:r>
                      <a:r>
                        <a:rPr lang="en-US" sz="1200" dirty="0"/>
                        <a:t>f</a:t>
                      </a:r>
                      <a:r>
                        <a:rPr lang="en-ZM" sz="1200" dirty="0"/>
                        <a:t>r</a:t>
                      </a:r>
                      <a:r>
                        <a:rPr lang="en-US" sz="1200" dirty="0"/>
                        <a:t>a</a:t>
                      </a:r>
                      <a:r>
                        <a:rPr lang="en-ZM" sz="1200" dirty="0"/>
                        <a:t>s</a:t>
                      </a:r>
                      <a:r>
                        <a:rPr lang="en-US" sz="1200" dirty="0"/>
                        <a:t>t</a:t>
                      </a:r>
                      <a:r>
                        <a:rPr lang="en-ZM" sz="1200" dirty="0"/>
                        <a:t>r</a:t>
                      </a:r>
                      <a:r>
                        <a:rPr lang="en-US" sz="1200" dirty="0"/>
                        <a:t>u</a:t>
                      </a:r>
                      <a:r>
                        <a:rPr lang="en-ZM" sz="1200" dirty="0"/>
                        <a:t>c</a:t>
                      </a:r>
                      <a:r>
                        <a:rPr lang="en-US" sz="1200" dirty="0"/>
                        <a:t>t</a:t>
                      </a:r>
                      <a:r>
                        <a:rPr lang="en-ZM" sz="1200" dirty="0"/>
                        <a:t>u</a:t>
                      </a:r>
                      <a:r>
                        <a:rPr lang="en-US" sz="1200" dirty="0"/>
                        <a:t>r</a:t>
                      </a:r>
                      <a:r>
                        <a:rPr lang="en-ZM" sz="1200" dirty="0"/>
                        <a:t>e - H</a:t>
                      </a:r>
                      <a:r>
                        <a:rPr lang="en-US" sz="1200" dirty="0"/>
                        <a:t>a</a:t>
                      </a:r>
                      <a:r>
                        <a:rPr lang="en-ZM" sz="1200" dirty="0"/>
                        <a:t>s </a:t>
                      </a:r>
                      <a:r>
                        <a:rPr lang="en-US" sz="1200" dirty="0"/>
                        <a:t>t</a:t>
                      </a:r>
                      <a:r>
                        <a:rPr lang="en-ZM" sz="1200" dirty="0"/>
                        <a:t>h</a:t>
                      </a:r>
                      <a:r>
                        <a:rPr lang="en-US" sz="1200" dirty="0"/>
                        <a:t>e</a:t>
                      </a:r>
                      <a:r>
                        <a:rPr lang="en-ZM" sz="1200" dirty="0"/>
                        <a:t> </a:t>
                      </a:r>
                      <a:r>
                        <a:rPr lang="en-US" sz="1200" dirty="0"/>
                        <a:t>I</a:t>
                      </a:r>
                      <a:r>
                        <a:rPr lang="en-ZM" sz="1200" dirty="0"/>
                        <a:t>n</a:t>
                      </a:r>
                      <a:r>
                        <a:rPr lang="en-US" sz="1200" dirty="0"/>
                        <a:t>f</a:t>
                      </a:r>
                      <a:r>
                        <a:rPr lang="en-ZM" sz="1200" dirty="0"/>
                        <a:t>r</a:t>
                      </a:r>
                      <a:r>
                        <a:rPr lang="en-US" sz="1200" dirty="0"/>
                        <a:t>a</a:t>
                      </a:r>
                      <a:r>
                        <a:rPr lang="en-ZM" sz="1200" dirty="0"/>
                        <a:t>s</a:t>
                      </a:r>
                      <a:r>
                        <a:rPr lang="en-US" sz="1200" dirty="0"/>
                        <a:t>t</a:t>
                      </a:r>
                      <a:r>
                        <a:rPr lang="en-ZM" sz="1200" dirty="0"/>
                        <a:t>r</a:t>
                      </a:r>
                      <a:r>
                        <a:rPr lang="en-US" sz="1200" dirty="0"/>
                        <a:t>u</a:t>
                      </a:r>
                      <a:r>
                        <a:rPr lang="en-ZM" sz="1200" dirty="0"/>
                        <a:t>c</a:t>
                      </a:r>
                      <a:r>
                        <a:rPr lang="en-US" sz="1200" dirty="0"/>
                        <a:t>t</a:t>
                      </a:r>
                      <a:r>
                        <a:rPr lang="en-ZM" sz="1200" dirty="0"/>
                        <a:t>u</a:t>
                      </a:r>
                      <a:r>
                        <a:rPr lang="en-US" sz="1200" dirty="0"/>
                        <a:t>r</a:t>
                      </a:r>
                      <a:r>
                        <a:rPr lang="en-ZM" sz="1200" dirty="0"/>
                        <a:t>e </a:t>
                      </a:r>
                      <a:r>
                        <a:rPr lang="en-US" sz="1200" dirty="0"/>
                        <a:t>t</a:t>
                      </a:r>
                      <a:r>
                        <a:rPr lang="en-ZM" sz="1200" dirty="0"/>
                        <a:t>e</a:t>
                      </a:r>
                      <a:r>
                        <a:rPr lang="en-US" sz="1200" dirty="0"/>
                        <a:t>a</a:t>
                      </a:r>
                      <a:r>
                        <a:rPr lang="en-ZM" sz="1200" dirty="0"/>
                        <a:t>m </a:t>
                      </a:r>
                      <a:r>
                        <a:rPr lang="en-US" sz="1200" dirty="0"/>
                        <a:t>experienced </a:t>
                      </a:r>
                      <a:r>
                        <a:rPr lang="en-ZM" sz="1200" dirty="0"/>
                        <a:t>any issues with the server(s) in Azure?  If yes, </a:t>
                      </a:r>
                      <a:r>
                        <a:rPr lang="en-US" sz="1200" dirty="0"/>
                        <a:t>p</a:t>
                      </a:r>
                      <a:r>
                        <a:rPr lang="en-ZM" sz="1200" dirty="0"/>
                        <a:t>r</a:t>
                      </a:r>
                      <a:r>
                        <a:rPr lang="en-US" sz="1200" dirty="0"/>
                        <a:t>o</a:t>
                      </a:r>
                      <a:r>
                        <a:rPr lang="en-ZM" sz="1200" dirty="0"/>
                        <a:t>c</a:t>
                      </a:r>
                      <a:r>
                        <a:rPr lang="en-US" sz="1200" dirty="0"/>
                        <a:t>e</a:t>
                      </a:r>
                      <a:r>
                        <a:rPr lang="en-ZM" sz="1200" dirty="0"/>
                        <a:t>e</a:t>
                      </a:r>
                      <a:r>
                        <a:rPr lang="en-US" sz="1200" dirty="0"/>
                        <a:t>d</a:t>
                      </a:r>
                      <a:r>
                        <a:rPr lang="en-ZM" sz="1200" dirty="0"/>
                        <a:t> to next question.  If </a:t>
                      </a:r>
                      <a:r>
                        <a:rPr lang="en-US" sz="1200" dirty="0"/>
                        <a:t>n</a:t>
                      </a:r>
                      <a:r>
                        <a:rPr lang="en-ZM" sz="1200" dirty="0"/>
                        <a:t>o, </a:t>
                      </a:r>
                      <a:r>
                        <a:rPr lang="en-US" sz="1200" dirty="0"/>
                        <a:t>p</a:t>
                      </a:r>
                      <a:r>
                        <a:rPr lang="en-ZM" sz="1200" dirty="0"/>
                        <a:t>r</a:t>
                      </a:r>
                      <a:r>
                        <a:rPr lang="en-US" sz="1200" dirty="0"/>
                        <a:t>o</a:t>
                      </a:r>
                      <a:r>
                        <a:rPr lang="en-ZM" sz="1200" dirty="0"/>
                        <a:t>c</a:t>
                      </a:r>
                      <a:r>
                        <a:rPr lang="en-US" sz="1200" dirty="0"/>
                        <a:t>e</a:t>
                      </a:r>
                      <a:r>
                        <a:rPr lang="en-ZM" sz="1200" dirty="0"/>
                        <a:t>e</a:t>
                      </a:r>
                      <a:r>
                        <a:rPr lang="en-US" sz="1200" dirty="0"/>
                        <a:t>d</a:t>
                      </a:r>
                      <a:r>
                        <a:rPr lang="en-ZM" sz="1200" dirty="0"/>
                        <a:t> with </a:t>
                      </a:r>
                      <a:r>
                        <a:rPr lang="en-US" sz="1200" dirty="0"/>
                        <a:t>s</a:t>
                      </a:r>
                      <a:r>
                        <a:rPr lang="en-ZM" sz="1200" dirty="0"/>
                        <a:t>i</a:t>
                      </a:r>
                      <a:r>
                        <a:rPr lang="en-US" sz="1200" dirty="0"/>
                        <a:t>g</a:t>
                      </a:r>
                      <a:r>
                        <a:rPr lang="en-ZM" sz="1200" dirty="0"/>
                        <a:t>n-</a:t>
                      </a:r>
                      <a:r>
                        <a:rPr lang="en-US" sz="1200" dirty="0"/>
                        <a:t>o</a:t>
                      </a:r>
                      <a:r>
                        <a:rPr lang="en-ZM" sz="1200" dirty="0"/>
                        <a:t>f</a:t>
                      </a:r>
                      <a:r>
                        <a:rPr lang="en-US" sz="1200" dirty="0"/>
                        <a:t>f</a:t>
                      </a:r>
                      <a:endParaRPr lang="en-ZM"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t>F</a:t>
                      </a:r>
                      <a:r>
                        <a:rPr lang="en-US" sz="1200" dirty="0"/>
                        <a:t>unctional </a:t>
                      </a:r>
                      <a:r>
                        <a:rPr lang="en-ZM" sz="1200" dirty="0"/>
                        <a:t>- </a:t>
                      </a:r>
                      <a:r>
                        <a:rPr lang="en-US" sz="1200" dirty="0"/>
                        <a:t>Determine if there are any issues with the servers and report it to 10M.  </a:t>
                      </a:r>
                      <a:r>
                        <a:rPr lang="en-ZM" sz="1200" dirty="0"/>
                        <a:t>F</a:t>
                      </a:r>
                      <a:r>
                        <a:rPr lang="en-US" sz="1200" dirty="0"/>
                        <a:t>unctional issues are the responsibility of the Application team.</a:t>
                      </a:r>
                    </a:p>
                  </a:txBody>
                  <a:tcPr/>
                </a:tc>
                <a:tc>
                  <a:txBody>
                    <a:bodyPr/>
                    <a:lstStyle/>
                    <a:p>
                      <a:r>
                        <a:rPr lang="en-US" sz="1200" dirty="0"/>
                        <a:t>Relativity</a:t>
                      </a:r>
                      <a:endParaRPr lang="en-UG" sz="1200" dirty="0"/>
                    </a:p>
                  </a:txBody>
                  <a:tcPr/>
                </a:tc>
                <a:tc>
                  <a:txBody>
                    <a:bodyPr/>
                    <a:lstStyle/>
                    <a:p>
                      <a:r>
                        <a:rPr lang="en-US" sz="1200" dirty="0"/>
                        <a:t>Raji</a:t>
                      </a:r>
                      <a:endParaRPr lang="en-ZM" sz="1200" dirty="0"/>
                    </a:p>
                    <a:p>
                      <a:endParaRPr lang="en-ZM" sz="1200"/>
                    </a:p>
                    <a:p>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latin typeface="+mn-lt"/>
                        </a:rPr>
                        <a:t>Product Owner</a:t>
                      </a:r>
                      <a:endParaRPr lang="en-US" sz="1200" dirty="0"/>
                    </a:p>
                    <a:p>
                      <a:endParaRPr lang="en-US" sz="1200"/>
                    </a:p>
                  </a:txBody>
                  <a:tcPr/>
                </a:tc>
                <a:extLst>
                  <a:ext uri="{0D108BD9-81ED-4DB2-BD59-A6C34878D82A}">
                    <a16:rowId xmlns:a16="http://schemas.microsoft.com/office/drawing/2014/main" val="2425236760"/>
                  </a:ext>
                </a:extLst>
              </a:tr>
              <a:tr h="448235">
                <a:tc>
                  <a:txBody>
                    <a:bodyPr/>
                    <a:lstStyle/>
                    <a:p>
                      <a:pPr algn="l"/>
                      <a:r>
                        <a:rPr lang="en-ZM" sz="1200" dirty="0"/>
                        <a:t>R</a:t>
                      </a:r>
                      <a:r>
                        <a:rPr lang="en-US" sz="1200" dirty="0"/>
                        <a:t>o</a:t>
                      </a:r>
                      <a:r>
                        <a:rPr lang="en-ZM" sz="1200" dirty="0"/>
                        <a:t>l</a:t>
                      </a:r>
                      <a:r>
                        <a:rPr lang="en-US" sz="1200" dirty="0"/>
                        <a:t>l/Failba</a:t>
                      </a:r>
                      <a:r>
                        <a:rPr lang="en-ZM" sz="1200" dirty="0"/>
                        <a:t>c</a:t>
                      </a:r>
                      <a:r>
                        <a:rPr lang="en-US" sz="1200" dirty="0"/>
                        <a:t>k</a:t>
                      </a:r>
                      <a:r>
                        <a:rPr lang="en-ZM" sz="1200" dirty="0"/>
                        <a:t>?</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dirty="0"/>
                        <a:t>Is the issue(s) </a:t>
                      </a:r>
                      <a:r>
                        <a:rPr lang="en-US" sz="1200" dirty="0"/>
                        <a:t>experienced critical a</a:t>
                      </a:r>
                      <a:r>
                        <a:rPr lang="en-ZM" sz="1200" dirty="0"/>
                        <a:t>n</a:t>
                      </a:r>
                      <a:r>
                        <a:rPr lang="en-US" sz="1200" dirty="0"/>
                        <a:t>d</a:t>
                      </a:r>
                      <a:r>
                        <a:rPr lang="en-ZM" sz="1200" dirty="0"/>
                        <a:t> </a:t>
                      </a:r>
                      <a:r>
                        <a:rPr lang="en-US" sz="1200" dirty="0"/>
                        <a:t>require t</a:t>
                      </a:r>
                      <a:r>
                        <a:rPr lang="en-ZM" sz="1200" dirty="0"/>
                        <a:t>h</a:t>
                      </a:r>
                      <a:r>
                        <a:rPr lang="en-US" sz="1200" dirty="0"/>
                        <a:t>e</a:t>
                      </a:r>
                      <a:r>
                        <a:rPr lang="en-ZM" sz="1200" dirty="0"/>
                        <a:t> </a:t>
                      </a:r>
                      <a:r>
                        <a:rPr lang="en-US" sz="1200" dirty="0"/>
                        <a:t>t</a:t>
                      </a:r>
                      <a:r>
                        <a:rPr lang="en-ZM" sz="1200" dirty="0"/>
                        <a:t>e</a:t>
                      </a:r>
                      <a:r>
                        <a:rPr lang="en-US" sz="1200" dirty="0"/>
                        <a:t>a</a:t>
                      </a:r>
                      <a:r>
                        <a:rPr lang="en-ZM" sz="1200" dirty="0"/>
                        <a:t>m </a:t>
                      </a:r>
                      <a:r>
                        <a:rPr lang="en-US" sz="1200" dirty="0"/>
                        <a:t>t</a:t>
                      </a:r>
                      <a:r>
                        <a:rPr lang="en-ZM" sz="1200" dirty="0"/>
                        <a:t>o </a:t>
                      </a:r>
                      <a:r>
                        <a:rPr lang="en-US" sz="1200" dirty="0"/>
                        <a:t>r</a:t>
                      </a:r>
                      <a:r>
                        <a:rPr lang="en-ZM" sz="1200" dirty="0"/>
                        <a:t>o</a:t>
                      </a:r>
                      <a:r>
                        <a:rPr lang="en-US" sz="1200" dirty="0"/>
                        <a:t>l</a:t>
                      </a:r>
                      <a:r>
                        <a:rPr lang="en-ZM" sz="1200" dirty="0"/>
                        <a:t>l </a:t>
                      </a:r>
                      <a:r>
                        <a:rPr lang="en-US" sz="1200" dirty="0"/>
                        <a:t>t</a:t>
                      </a:r>
                      <a:r>
                        <a:rPr lang="en-ZM" sz="1200" dirty="0"/>
                        <a:t>h</a:t>
                      </a:r>
                      <a:r>
                        <a:rPr lang="en-US" sz="1200" dirty="0"/>
                        <a:t>e</a:t>
                      </a:r>
                      <a:r>
                        <a:rPr lang="en-ZM" sz="1200" dirty="0"/>
                        <a:t> </a:t>
                      </a:r>
                      <a:r>
                        <a:rPr lang="en-US" sz="1200" dirty="0"/>
                        <a:t>s</a:t>
                      </a:r>
                      <a:r>
                        <a:rPr lang="en-ZM" sz="1200" dirty="0"/>
                        <a:t>e</a:t>
                      </a:r>
                      <a:r>
                        <a:rPr lang="en-US" sz="1200" dirty="0"/>
                        <a:t>r</a:t>
                      </a:r>
                      <a:r>
                        <a:rPr lang="en-ZM" sz="1200" dirty="0"/>
                        <a:t>v</a:t>
                      </a:r>
                      <a:r>
                        <a:rPr lang="en-US" sz="1200" dirty="0"/>
                        <a:t>e</a:t>
                      </a:r>
                      <a:r>
                        <a:rPr lang="en-ZM" sz="1200" dirty="0"/>
                        <a:t>r(</a:t>
                      </a:r>
                      <a:r>
                        <a:rPr lang="en-US" sz="1200" dirty="0"/>
                        <a:t>s</a:t>
                      </a:r>
                      <a:r>
                        <a:rPr lang="en-ZM" sz="1200" dirty="0"/>
                        <a:t>) </a:t>
                      </a:r>
                      <a:r>
                        <a:rPr lang="en-US" sz="1200" dirty="0"/>
                        <a:t>b</a:t>
                      </a:r>
                      <a:r>
                        <a:rPr lang="en-ZM" sz="1200" dirty="0"/>
                        <a:t>a</a:t>
                      </a:r>
                      <a:r>
                        <a:rPr lang="en-US" sz="1200" dirty="0"/>
                        <a:t>c</a:t>
                      </a:r>
                      <a:r>
                        <a:rPr lang="en-ZM" sz="1200" dirty="0"/>
                        <a:t>k </a:t>
                      </a:r>
                      <a:r>
                        <a:rPr lang="en-US" sz="1200" dirty="0"/>
                        <a:t>t</a:t>
                      </a:r>
                      <a:r>
                        <a:rPr lang="en-ZM" sz="1200" dirty="0"/>
                        <a:t>o </a:t>
                      </a:r>
                      <a:r>
                        <a:rPr lang="en-US" sz="1200" dirty="0"/>
                        <a:t>original s</a:t>
                      </a:r>
                      <a:r>
                        <a:rPr lang="en-ZM" sz="1200" dirty="0"/>
                        <a:t>t</a:t>
                      </a:r>
                      <a:r>
                        <a:rPr lang="en-US" sz="1200" dirty="0"/>
                        <a:t>a</a:t>
                      </a:r>
                      <a:r>
                        <a:rPr lang="en-ZM" sz="1200" dirty="0"/>
                        <a:t>t</a:t>
                      </a:r>
                      <a:r>
                        <a:rPr lang="en-US" sz="1200" dirty="0"/>
                        <a:t>e</a:t>
                      </a:r>
                      <a:r>
                        <a:rPr lang="en-ZM" sz="1200" dirty="0"/>
                        <a:t>?  </a:t>
                      </a:r>
                      <a:r>
                        <a:rPr lang="en-US" sz="1200" dirty="0"/>
                        <a:t>I</a:t>
                      </a:r>
                      <a:r>
                        <a:rPr lang="en-ZM" sz="1200" dirty="0"/>
                        <a:t>f </a:t>
                      </a:r>
                      <a:r>
                        <a:rPr lang="en-US" sz="1200" dirty="0"/>
                        <a:t>y</a:t>
                      </a:r>
                      <a:r>
                        <a:rPr lang="en-ZM" sz="1200" dirty="0"/>
                        <a:t>e</a:t>
                      </a:r>
                      <a:r>
                        <a:rPr lang="en-US" sz="1200" dirty="0"/>
                        <a:t>s</a:t>
                      </a:r>
                      <a:r>
                        <a:rPr lang="en-ZM" sz="1200" dirty="0"/>
                        <a:t>, </a:t>
                      </a:r>
                      <a:r>
                        <a:rPr lang="en-US" sz="1200" dirty="0"/>
                        <a:t>e</a:t>
                      </a:r>
                      <a:r>
                        <a:rPr lang="en-ZM" sz="1200" dirty="0"/>
                        <a:t>s</a:t>
                      </a:r>
                      <a:r>
                        <a:rPr lang="en-US" sz="1200" dirty="0"/>
                        <a:t>c</a:t>
                      </a:r>
                      <a:r>
                        <a:rPr lang="en-ZM" sz="1200" dirty="0"/>
                        <a:t>a</a:t>
                      </a:r>
                      <a:r>
                        <a:rPr lang="en-US" sz="1200" dirty="0"/>
                        <a:t>l</a:t>
                      </a:r>
                      <a:r>
                        <a:rPr lang="en-ZM" sz="1200" dirty="0"/>
                        <a:t>a</a:t>
                      </a:r>
                      <a:r>
                        <a:rPr lang="en-US" sz="1200" dirty="0"/>
                        <a:t>t</a:t>
                      </a:r>
                      <a:r>
                        <a:rPr lang="en-ZM" sz="1200" dirty="0"/>
                        <a:t>e</a:t>
                      </a:r>
                      <a:r>
                        <a:rPr lang="en-US" sz="1200" dirty="0"/>
                        <a:t>d</a:t>
                      </a:r>
                      <a:r>
                        <a:rPr lang="en-ZM" sz="1200" dirty="0"/>
                        <a:t> </a:t>
                      </a:r>
                      <a:r>
                        <a:rPr lang="en-US" sz="1200" dirty="0"/>
                        <a:t>t</a:t>
                      </a:r>
                      <a:r>
                        <a:rPr lang="en-ZM" sz="1200" dirty="0"/>
                        <a:t>o </a:t>
                      </a:r>
                      <a:r>
                        <a:rPr lang="en-US" sz="1200" dirty="0"/>
                        <a:t>Relativity</a:t>
                      </a:r>
                      <a:r>
                        <a:rPr lang="en-ZM" sz="1200" dirty="0"/>
                        <a:t> </a:t>
                      </a:r>
                      <a:r>
                        <a:rPr lang="en-US" sz="1200" dirty="0"/>
                        <a:t>Leadership</a:t>
                      </a:r>
                      <a:r>
                        <a:rPr lang="en-ZM" sz="1200" dirty="0"/>
                        <a:t>. </a:t>
                      </a:r>
                      <a:r>
                        <a:rPr lang="en-US" sz="1200" dirty="0"/>
                        <a:t>I</a:t>
                      </a:r>
                      <a:r>
                        <a:rPr lang="en-ZM" sz="1200" dirty="0"/>
                        <a:t>f </a:t>
                      </a:r>
                      <a:r>
                        <a:rPr lang="en-US" sz="1200" dirty="0"/>
                        <a:t>n</a:t>
                      </a:r>
                      <a:r>
                        <a:rPr lang="en-ZM" sz="1200" dirty="0"/>
                        <a:t>o, </a:t>
                      </a:r>
                      <a:r>
                        <a:rPr lang="en-US" sz="1200" dirty="0"/>
                        <a:t>f</a:t>
                      </a:r>
                      <a:r>
                        <a:rPr lang="en-ZM" sz="1200" dirty="0"/>
                        <a:t>ix the issue.</a:t>
                      </a:r>
                      <a:endParaRPr lang="en-UG" sz="1200" dirty="0"/>
                    </a:p>
                  </a:txBody>
                  <a:tcPr/>
                </a:tc>
                <a:tc>
                  <a:txBody>
                    <a:bodyPr/>
                    <a:lstStyle/>
                    <a:p>
                      <a:r>
                        <a:rPr lang="en-US" sz="1200" dirty="0"/>
                        <a:t>Relativity</a:t>
                      </a:r>
                      <a:endParaRPr lang="en-UG" sz="1200" dirty="0"/>
                    </a:p>
                  </a:txBody>
                  <a:tcPr/>
                </a:tc>
                <a:tc>
                  <a:txBody>
                    <a:bodyPr/>
                    <a:lstStyle/>
                    <a:p>
                      <a:endParaRPr lang="en-US" sz="1200"/>
                    </a:p>
                  </a:txBody>
                  <a:tcPr/>
                </a:tc>
                <a:extLst>
                  <a:ext uri="{0D108BD9-81ED-4DB2-BD59-A6C34878D82A}">
                    <a16:rowId xmlns:a16="http://schemas.microsoft.com/office/drawing/2014/main" val="974058154"/>
                  </a:ext>
                </a:extLst>
              </a:tr>
              <a:tr h="448235">
                <a:tc>
                  <a:txBody>
                    <a:bodyPr/>
                    <a:lstStyle/>
                    <a:p>
                      <a:pPr algn="l"/>
                      <a:r>
                        <a:rPr lang="en-US" sz="1200" dirty="0"/>
                        <a:t>Migration Signoff (Infrastructure)</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dirty="0"/>
                        <a:t>Provide signoff the server </a:t>
                      </a:r>
                      <a:r>
                        <a:rPr lang="en-US" sz="1200" dirty="0"/>
                        <a:t>migration </a:t>
                      </a:r>
                      <a:r>
                        <a:rPr lang="en-UG" sz="1200" dirty="0"/>
                        <a:t>was completed properly</a:t>
                      </a:r>
                    </a:p>
                  </a:txBody>
                  <a:tcPr/>
                </a:tc>
                <a:tc>
                  <a:txBody>
                    <a:bodyPr/>
                    <a:lstStyle/>
                    <a:p>
                      <a:r>
                        <a:rPr lang="en-US" sz="1200" dirty="0"/>
                        <a:t>Relativity</a:t>
                      </a:r>
                      <a:endParaRPr lang="en-UG" sz="1200" dirty="0"/>
                    </a:p>
                  </a:txBody>
                  <a:tcPr/>
                </a:tc>
                <a:tc>
                  <a:txBody>
                    <a:bodyPr/>
                    <a:lstStyle/>
                    <a:p>
                      <a:r>
                        <a:rPr lang="en-US" sz="1200" dirty="0"/>
                        <a:t>Raji</a:t>
                      </a:r>
                    </a:p>
                  </a:txBody>
                  <a:tcPr/>
                </a:tc>
                <a:extLst>
                  <a:ext uri="{0D108BD9-81ED-4DB2-BD59-A6C34878D82A}">
                    <a16:rowId xmlns:a16="http://schemas.microsoft.com/office/drawing/2014/main" val="1636120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t>R</a:t>
                      </a:r>
                      <a:r>
                        <a:rPr lang="en-US" sz="1200" dirty="0"/>
                        <a:t>e</a:t>
                      </a:r>
                      <a:r>
                        <a:rPr lang="en-ZM" sz="1200" dirty="0"/>
                        <a:t>mediation Activities</a:t>
                      </a:r>
                      <a:endParaRPr lang="en-US" sz="1200" dirty="0"/>
                    </a:p>
                  </a:txBody>
                  <a:tcPr/>
                </a:tc>
                <a:tc>
                  <a:txBody>
                    <a:bodyPr/>
                    <a:lstStyle/>
                    <a:p>
                      <a:r>
                        <a:rPr lang="en-ZM" sz="1200" b="0" i="0" u="none" strike="noStrike" noProof="0" dirty="0">
                          <a:solidFill>
                            <a:schemeClr val="tx1"/>
                          </a:solidFill>
                          <a:latin typeface="+mn-lt"/>
                        </a:rPr>
                        <a:t>P</a:t>
                      </a:r>
                      <a:r>
                        <a:rPr lang="en-US" sz="1200" b="0" i="0" u="none" strike="noStrike" noProof="0" dirty="0">
                          <a:solidFill>
                            <a:schemeClr val="tx1"/>
                          </a:solidFill>
                          <a:latin typeface="+mn-lt"/>
                        </a:rPr>
                        <a:t>e</a:t>
                      </a:r>
                      <a:r>
                        <a:rPr lang="en-ZM" sz="1200" b="0" i="0" u="none" strike="noStrike" noProof="0" dirty="0">
                          <a:solidFill>
                            <a:schemeClr val="tx1"/>
                          </a:solidFill>
                          <a:latin typeface="+mn-lt"/>
                        </a:rPr>
                        <a:t>r</a:t>
                      </a:r>
                      <a:r>
                        <a:rPr lang="en-US" sz="1200" b="0" i="0" u="none" strike="noStrike" noProof="0" dirty="0">
                          <a:solidFill>
                            <a:schemeClr val="tx1"/>
                          </a:solidFill>
                          <a:latin typeface="+mn-lt"/>
                        </a:rPr>
                        <a:t>f</a:t>
                      </a:r>
                      <a:r>
                        <a:rPr lang="en-ZM" sz="1200" b="0" i="0" u="none" strike="noStrike" noProof="0" dirty="0">
                          <a:solidFill>
                            <a:schemeClr val="tx1"/>
                          </a:solidFill>
                          <a:latin typeface="+mn-lt"/>
                        </a:rPr>
                        <a:t>o</a:t>
                      </a:r>
                      <a:r>
                        <a:rPr lang="en-US" sz="1200" b="0" i="0" u="none" strike="noStrike" noProof="0" dirty="0">
                          <a:solidFill>
                            <a:schemeClr val="tx1"/>
                          </a:solidFill>
                          <a:latin typeface="+mn-lt"/>
                        </a:rPr>
                        <a:t>r</a:t>
                      </a:r>
                      <a:r>
                        <a:rPr lang="en-ZM" sz="1200" b="0" i="0" u="none" strike="noStrike" noProof="0" dirty="0">
                          <a:solidFill>
                            <a:schemeClr val="tx1"/>
                          </a:solidFill>
                          <a:latin typeface="+mn-lt"/>
                        </a:rPr>
                        <a:t>m </a:t>
                      </a:r>
                      <a:r>
                        <a:rPr lang="en-US" sz="1200" b="0" i="0" u="none" strike="noStrike" noProof="0" dirty="0">
                          <a:solidFill>
                            <a:schemeClr val="tx1"/>
                          </a:solidFill>
                          <a:latin typeface="+mn-lt"/>
                        </a:rPr>
                        <a:t>troubleshooting t</a:t>
                      </a:r>
                      <a:r>
                        <a:rPr lang="en-ZM" sz="1200" b="0" i="0" u="none" strike="noStrike" noProof="0" dirty="0">
                          <a:solidFill>
                            <a:schemeClr val="tx1"/>
                          </a:solidFill>
                          <a:latin typeface="+mn-lt"/>
                        </a:rPr>
                        <a:t>o </a:t>
                      </a:r>
                      <a:r>
                        <a:rPr lang="en-US" sz="1200" b="0" i="0" u="none" strike="noStrike" noProof="0" dirty="0">
                          <a:solidFill>
                            <a:schemeClr val="tx1"/>
                          </a:solidFill>
                          <a:latin typeface="+mn-lt"/>
                        </a:rPr>
                        <a:t>Identify</a:t>
                      </a:r>
                      <a:r>
                        <a:rPr lang="en-ZM" sz="1200" b="0" i="0" u="none" strike="noStrike" noProof="0" dirty="0">
                          <a:solidFill>
                            <a:schemeClr val="tx1"/>
                          </a:solidFill>
                          <a:latin typeface="+mn-lt"/>
                        </a:rPr>
                        <a:t> </a:t>
                      </a:r>
                      <a:r>
                        <a:rPr lang="en-US" sz="1200" b="0" i="0" u="none" strike="noStrike" noProof="0" dirty="0">
                          <a:solidFill>
                            <a:schemeClr val="tx1"/>
                          </a:solidFill>
                          <a:latin typeface="+mn-lt"/>
                        </a:rPr>
                        <a:t>r</a:t>
                      </a:r>
                      <a:r>
                        <a:rPr lang="en-ZM" sz="1200" b="0" i="0" u="none" strike="noStrike" noProof="0" dirty="0">
                          <a:solidFill>
                            <a:schemeClr val="tx1"/>
                          </a:solidFill>
                          <a:latin typeface="+mn-lt"/>
                        </a:rPr>
                        <a:t>o</a:t>
                      </a:r>
                      <a:r>
                        <a:rPr lang="en-US" sz="1200" b="0" i="0" u="none" strike="noStrike" noProof="0" dirty="0">
                          <a:solidFill>
                            <a:schemeClr val="tx1"/>
                          </a:solidFill>
                          <a:latin typeface="+mn-lt"/>
                        </a:rPr>
                        <a:t>o</a:t>
                      </a:r>
                      <a:r>
                        <a:rPr lang="en-ZM" sz="1200" b="0" i="0" u="none" strike="noStrike" noProof="0" dirty="0">
                          <a:solidFill>
                            <a:schemeClr val="tx1"/>
                          </a:solidFill>
                          <a:latin typeface="+mn-lt"/>
                        </a:rPr>
                        <a:t>t </a:t>
                      </a:r>
                      <a:r>
                        <a:rPr lang="en-US" sz="1200" b="0" i="0" u="none" strike="noStrike" noProof="0" dirty="0">
                          <a:solidFill>
                            <a:schemeClr val="tx1"/>
                          </a:solidFill>
                          <a:latin typeface="+mn-lt"/>
                        </a:rPr>
                        <a:t>c</a:t>
                      </a:r>
                      <a:r>
                        <a:rPr lang="en-ZM" sz="1200" b="0" i="0" u="none" strike="noStrike" noProof="0" dirty="0">
                          <a:solidFill>
                            <a:schemeClr val="tx1"/>
                          </a:solidFill>
                          <a:latin typeface="+mn-lt"/>
                        </a:rPr>
                        <a:t>a</a:t>
                      </a:r>
                      <a:r>
                        <a:rPr lang="en-US" sz="1200" b="0" i="0" u="none" strike="noStrike" noProof="0" dirty="0">
                          <a:solidFill>
                            <a:schemeClr val="tx1"/>
                          </a:solidFill>
                          <a:latin typeface="+mn-lt"/>
                        </a:rPr>
                        <a:t>u</a:t>
                      </a:r>
                      <a:r>
                        <a:rPr lang="en-ZM" sz="1200" b="0" i="0" u="none" strike="noStrike" noProof="0" dirty="0">
                          <a:solidFill>
                            <a:schemeClr val="tx1"/>
                          </a:solidFill>
                          <a:latin typeface="+mn-lt"/>
                        </a:rPr>
                        <a:t>s</a:t>
                      </a:r>
                      <a:r>
                        <a:rPr lang="en-US" sz="1200" b="0" i="0" u="none" strike="noStrike" noProof="0" dirty="0">
                          <a:solidFill>
                            <a:schemeClr val="tx1"/>
                          </a:solidFill>
                          <a:latin typeface="+mn-lt"/>
                        </a:rPr>
                        <a:t>e</a:t>
                      </a:r>
                      <a:r>
                        <a:rPr lang="en-ZM" sz="1200" b="0" i="0" u="none" strike="noStrike" noProof="0" dirty="0">
                          <a:solidFill>
                            <a:schemeClr val="tx1"/>
                          </a:solidFill>
                          <a:latin typeface="+mn-lt"/>
                        </a:rPr>
                        <a:t>, determine and implement solution</a:t>
                      </a:r>
                      <a:endParaRPr lang="en-US" sz="1200" b="0" i="0" u="none" strike="noStrike" noProof="0" dirty="0">
                        <a:solidFill>
                          <a:schemeClr val="tx1"/>
                        </a:solidFill>
                        <a:latin typeface="+mn-lt"/>
                      </a:endParaRPr>
                    </a:p>
                  </a:txBody>
                  <a:tcPr/>
                </a:tc>
                <a:tc>
                  <a:txBody>
                    <a:bodyPr/>
                    <a:lstStyle/>
                    <a:p>
                      <a:r>
                        <a:rPr lang="en-ZM" sz="1200" b="0" i="0" dirty="0">
                          <a:latin typeface="+mn-lt"/>
                        </a:rPr>
                        <a:t>10</a:t>
                      </a:r>
                      <a:r>
                        <a:rPr lang="en-US" sz="1200" b="0" i="0" dirty="0">
                          <a:latin typeface="+mn-lt"/>
                        </a:rPr>
                        <a:t>M</a:t>
                      </a:r>
                      <a:endParaRPr lang="en-ZM" sz="1200" b="0" i="0" dirty="0">
                        <a:latin typeface="+mn-lt"/>
                      </a:endParaRPr>
                    </a:p>
                    <a:p>
                      <a:r>
                        <a:rPr lang="en-US" sz="1200" b="0" i="0" dirty="0">
                          <a:latin typeface="+mn-lt"/>
                        </a:rPr>
                        <a:t>Relativity</a:t>
                      </a:r>
                      <a:r>
                        <a:rPr lang="en-ZM" sz="1200" b="0" i="0" dirty="0">
                          <a:latin typeface="+mn-lt"/>
                        </a:rPr>
                        <a:t> </a:t>
                      </a:r>
                      <a:endParaRPr lang="en-UG" sz="1200" b="0" i="0">
                        <a:latin typeface="+mn-lt"/>
                      </a:endParaRPr>
                    </a:p>
                  </a:txBody>
                  <a:tcPr/>
                </a:tc>
                <a:tc>
                  <a:txBody>
                    <a:bodyPr/>
                    <a:lstStyle/>
                    <a:p>
                      <a:r>
                        <a:rPr lang="en-ZM" sz="1200" b="0" i="0" dirty="0">
                          <a:latin typeface="+mn-lt"/>
                        </a:rPr>
                        <a:t>C</a:t>
                      </a:r>
                      <a:r>
                        <a:rPr lang="en-US" sz="1200" b="0" i="0" dirty="0">
                          <a:latin typeface="+mn-lt"/>
                        </a:rPr>
                        <a:t>M</a:t>
                      </a:r>
                      <a:r>
                        <a:rPr lang="en-ZM" sz="1200" b="0" i="0" dirty="0">
                          <a:latin typeface="+mn-lt"/>
                        </a:rPr>
                        <a:t>C </a:t>
                      </a:r>
                      <a:r>
                        <a:rPr lang="en-US" sz="1200" b="0" i="0" dirty="0">
                          <a:latin typeface="+mn-lt"/>
                        </a:rPr>
                        <a:t>L</a:t>
                      </a:r>
                      <a:r>
                        <a:rPr lang="en-ZM" sz="1200" b="0" i="0" dirty="0">
                          <a:latin typeface="+mn-lt"/>
                        </a:rPr>
                        <a:t>e</a:t>
                      </a:r>
                      <a:r>
                        <a:rPr lang="en-US" sz="1200" b="0" i="0" dirty="0">
                          <a:latin typeface="+mn-lt"/>
                        </a:rPr>
                        <a:t>a</a:t>
                      </a:r>
                      <a:r>
                        <a:rPr lang="en-ZM" sz="1200" b="0" i="0" dirty="0">
                          <a:latin typeface="+mn-lt"/>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mn-lt"/>
                        </a:rPr>
                        <a:t>Raji</a:t>
                      </a:r>
                      <a:r>
                        <a:rPr lang="en-ZM" sz="1200" b="0" i="0" dirty="0">
                          <a:latin typeface="+mn-lt"/>
                        </a:rPr>
                        <a:t> / </a:t>
                      </a:r>
                      <a:r>
                        <a:rPr lang="en-US" sz="1200" b="0" i="0" dirty="0">
                          <a:latin typeface="+mn-lt"/>
                        </a:rPr>
                        <a:t>Product Owner</a:t>
                      </a:r>
                    </a:p>
                  </a:txBody>
                  <a:tcPr/>
                </a:tc>
                <a:extLst>
                  <a:ext uri="{0D108BD9-81ED-4DB2-BD59-A6C34878D82A}">
                    <a16:rowId xmlns:a16="http://schemas.microsoft.com/office/drawing/2014/main" val="3416820905"/>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t>C</a:t>
                      </a:r>
                      <a:r>
                        <a:rPr lang="en-US" sz="1200" dirty="0"/>
                        <a:t>u</a:t>
                      </a:r>
                      <a:r>
                        <a:rPr lang="en-ZM" sz="1200" dirty="0"/>
                        <a:t>t</a:t>
                      </a:r>
                      <a:r>
                        <a:rPr lang="en-US" sz="1200" dirty="0"/>
                        <a:t>o</a:t>
                      </a:r>
                      <a:r>
                        <a:rPr lang="en-ZM" sz="1200" dirty="0"/>
                        <a:t>v</a:t>
                      </a:r>
                      <a:r>
                        <a:rPr lang="en-US" sz="1200" dirty="0"/>
                        <a:t>e</a:t>
                      </a:r>
                      <a:r>
                        <a:rPr lang="en-ZM" sz="1200" dirty="0"/>
                        <a:t>r </a:t>
                      </a:r>
                      <a:r>
                        <a:rPr lang="en-US" sz="1200" dirty="0"/>
                        <a:t>A</a:t>
                      </a:r>
                      <a:r>
                        <a:rPr lang="en-ZM" sz="1200" dirty="0"/>
                        <a:t>c</a:t>
                      </a:r>
                      <a:r>
                        <a:rPr lang="en-US" sz="1200" dirty="0"/>
                        <a:t>t</a:t>
                      </a:r>
                      <a:r>
                        <a:rPr lang="en-ZM" sz="1200" dirty="0"/>
                        <a:t>i</a:t>
                      </a:r>
                      <a:r>
                        <a:rPr lang="en-US" sz="1200" dirty="0"/>
                        <a:t>v</a:t>
                      </a:r>
                      <a:r>
                        <a:rPr lang="en-ZM" sz="1200" dirty="0"/>
                        <a:t>i</a:t>
                      </a:r>
                      <a:r>
                        <a:rPr lang="en-US" sz="1200" dirty="0"/>
                        <a:t>t</a:t>
                      </a:r>
                      <a:r>
                        <a:rPr lang="en-ZM" sz="1200" dirty="0"/>
                        <a:t>i</a:t>
                      </a:r>
                      <a:r>
                        <a:rPr lang="en-US" sz="1200" dirty="0"/>
                        <a:t>e</a:t>
                      </a:r>
                      <a:r>
                        <a:rPr lang="en-ZM" sz="1200" dirty="0"/>
                        <a:t>s</a:t>
                      </a:r>
                      <a:endParaRPr lang="en-US" sz="1200" dirty="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dirty="0">
                          <a:latin typeface="+mn-lt"/>
                        </a:rPr>
                        <a:t>Validate Replication </a:t>
                      </a:r>
                      <a:r>
                        <a:rPr lang="en-US" sz="1200" b="0" i="0" dirty="0">
                          <a:latin typeface="+mn-lt"/>
                        </a:rPr>
                        <a:t>a</a:t>
                      </a:r>
                      <a:r>
                        <a:rPr lang="en-ZM" sz="1200" b="0" i="0" dirty="0">
                          <a:latin typeface="+mn-lt"/>
                        </a:rPr>
                        <a:t>n</a:t>
                      </a:r>
                      <a:r>
                        <a:rPr lang="en-US" sz="1200" b="0" i="0" dirty="0">
                          <a:latin typeface="+mn-lt"/>
                        </a:rPr>
                        <a:t>d</a:t>
                      </a:r>
                      <a:r>
                        <a:rPr lang="en-ZM" sz="1200" b="0" i="0" dirty="0">
                          <a:latin typeface="+mn-lt"/>
                        </a:rPr>
                        <a:t> </a:t>
                      </a:r>
                      <a:r>
                        <a:rPr lang="en-US" sz="1200" b="0" i="0" dirty="0">
                          <a:latin typeface="+mn-lt"/>
                        </a:rPr>
                        <a:t>p</a:t>
                      </a:r>
                      <a:r>
                        <a:rPr lang="en-ZM" sz="1200" b="0" i="0" dirty="0">
                          <a:latin typeface="+mn-lt"/>
                        </a:rPr>
                        <a:t>e</a:t>
                      </a:r>
                      <a:r>
                        <a:rPr lang="en-US" sz="1200" b="0" i="0" dirty="0">
                          <a:latin typeface="+mn-lt"/>
                        </a:rPr>
                        <a:t>r</a:t>
                      </a:r>
                      <a:r>
                        <a:rPr lang="en-ZM" sz="1200" b="0" i="0" dirty="0">
                          <a:latin typeface="+mn-lt"/>
                        </a:rPr>
                        <a:t>f</a:t>
                      </a:r>
                      <a:r>
                        <a:rPr lang="en-US" sz="1200" b="0" i="0" dirty="0">
                          <a:latin typeface="+mn-lt"/>
                        </a:rPr>
                        <a:t>o</a:t>
                      </a:r>
                      <a:r>
                        <a:rPr lang="en-ZM" sz="1200" b="0" i="0" dirty="0">
                          <a:latin typeface="+mn-lt"/>
                        </a:rPr>
                        <a:t>r</a:t>
                      </a:r>
                      <a:r>
                        <a:rPr lang="en-US" sz="1200" b="0" i="0" dirty="0">
                          <a:latin typeface="+mn-lt"/>
                        </a:rPr>
                        <a:t>m</a:t>
                      </a:r>
                      <a:r>
                        <a:rPr lang="en-ZM" sz="1200" b="0" i="0" dirty="0">
                          <a:latin typeface="+mn-lt"/>
                        </a:rPr>
                        <a:t> </a:t>
                      </a:r>
                      <a:r>
                        <a:rPr lang="en-US" sz="1200" b="0" i="0" dirty="0">
                          <a:latin typeface="+mn-lt"/>
                        </a:rPr>
                        <a:t>f</a:t>
                      </a:r>
                      <a:r>
                        <a:rPr lang="en-ZM" sz="1200" b="0" i="0" dirty="0">
                          <a:latin typeface="+mn-lt"/>
                        </a:rPr>
                        <a:t>a</a:t>
                      </a:r>
                      <a:r>
                        <a:rPr lang="en-US" sz="1200" b="0" i="0" dirty="0">
                          <a:latin typeface="+mn-lt"/>
                        </a:rPr>
                        <a:t>i</a:t>
                      </a:r>
                      <a:r>
                        <a:rPr lang="en-ZM" sz="1200" b="0" i="0" dirty="0">
                          <a:latin typeface="+mn-lt"/>
                        </a:rPr>
                        <a:t>l</a:t>
                      </a:r>
                      <a:r>
                        <a:rPr lang="en-US" sz="1200" b="0" i="0" dirty="0">
                          <a:latin typeface="+mn-lt"/>
                        </a:rPr>
                        <a:t>o</a:t>
                      </a:r>
                      <a:r>
                        <a:rPr lang="en-ZM" sz="1200" b="0" i="0" dirty="0">
                          <a:latin typeface="+mn-lt"/>
                        </a:rPr>
                        <a:t>v</a:t>
                      </a:r>
                      <a:r>
                        <a:rPr lang="en-US" sz="1200" b="0" i="0" dirty="0">
                          <a:latin typeface="+mn-lt"/>
                        </a:rPr>
                        <a:t>e</a:t>
                      </a:r>
                      <a:r>
                        <a:rPr lang="en-ZM" sz="1200" b="0" i="0" dirty="0">
                          <a:latin typeface="+mn-lt"/>
                        </a:rPr>
                        <a:t>r</a:t>
                      </a:r>
                      <a:endParaRPr lang="en-UG" sz="1200" b="0" i="0" dirty="0">
                        <a:latin typeface="+mn-lt"/>
                      </a:endParaRPr>
                    </a:p>
                  </a:txBody>
                  <a:tcPr/>
                </a:tc>
                <a:tc>
                  <a:txBody>
                    <a:bodyPr/>
                    <a:lstStyle/>
                    <a:p>
                      <a:r>
                        <a:rPr lang="en-ZM" sz="1200" b="0" i="0" dirty="0">
                          <a:latin typeface="+mn-lt"/>
                        </a:rPr>
                        <a:t>10</a:t>
                      </a:r>
                      <a:r>
                        <a:rPr lang="en-US" sz="1200" b="0" i="0" dirty="0">
                          <a:latin typeface="+mn-lt"/>
                        </a:rPr>
                        <a:t>M</a:t>
                      </a:r>
                      <a:endParaRPr lang="en-UG" sz="1200" b="0" i="0" dirty="0">
                        <a:latin typeface="+mn-lt"/>
                      </a:endParaRPr>
                    </a:p>
                  </a:txBody>
                  <a:tcPr/>
                </a:tc>
                <a:tc>
                  <a:txBody>
                    <a:bodyPr/>
                    <a:lstStyle/>
                    <a:p>
                      <a:r>
                        <a:rPr lang="en-ZM" sz="1200" b="0" i="0" dirty="0">
                          <a:latin typeface="+mn-lt"/>
                        </a:rPr>
                        <a:t>C</a:t>
                      </a:r>
                      <a:r>
                        <a:rPr lang="en-US" sz="1200" b="0" i="0" dirty="0">
                          <a:latin typeface="+mn-lt"/>
                        </a:rPr>
                        <a:t>M</a:t>
                      </a:r>
                      <a:r>
                        <a:rPr lang="en-ZM" sz="1200" b="0" i="0" dirty="0">
                          <a:latin typeface="+mn-lt"/>
                        </a:rPr>
                        <a:t>C </a:t>
                      </a:r>
                      <a:r>
                        <a:rPr lang="en-US" sz="1200" b="0" i="0" dirty="0">
                          <a:latin typeface="+mn-lt"/>
                        </a:rPr>
                        <a:t>L</a:t>
                      </a:r>
                      <a:r>
                        <a:rPr lang="en-ZM" sz="1200" b="0" i="0" dirty="0">
                          <a:latin typeface="+mn-lt"/>
                        </a:rPr>
                        <a:t>e</a:t>
                      </a:r>
                      <a:r>
                        <a:rPr lang="en-US" sz="1200" b="0" i="0" dirty="0">
                          <a:latin typeface="+mn-lt"/>
                        </a:rPr>
                        <a:t>a</a:t>
                      </a:r>
                      <a:r>
                        <a:rPr lang="en-ZM" sz="1200" b="0" i="0" dirty="0">
                          <a:latin typeface="+mn-lt"/>
                        </a:rPr>
                        <a:t>d / </a:t>
                      </a:r>
                      <a:r>
                        <a:rPr lang="en-US" sz="1200" b="0" i="0" dirty="0">
                          <a:latin typeface="+mn-lt"/>
                        </a:rPr>
                        <a:t>T</a:t>
                      </a:r>
                      <a:r>
                        <a:rPr lang="en-ZM" sz="1200" b="0" i="0" dirty="0">
                          <a:latin typeface="+mn-lt"/>
                        </a:rPr>
                        <a:t>e</a:t>
                      </a:r>
                      <a:r>
                        <a:rPr lang="en-US" sz="1200" b="0" i="0" dirty="0">
                          <a:latin typeface="+mn-lt"/>
                        </a:rPr>
                        <a:t>a</a:t>
                      </a:r>
                      <a:r>
                        <a:rPr lang="en-ZM" sz="1200" b="0" i="0" dirty="0">
                          <a:latin typeface="+mn-lt"/>
                        </a:rPr>
                        <a:t>m</a:t>
                      </a:r>
                      <a:endParaRPr lang="en-US" sz="1200" b="0" i="0" dirty="0">
                        <a:latin typeface="+mn-lt"/>
                      </a:endParaRPr>
                    </a:p>
                  </a:txBody>
                  <a:tcPr/>
                </a:tc>
                <a:extLst>
                  <a:ext uri="{0D108BD9-81ED-4DB2-BD59-A6C34878D82A}">
                    <a16:rowId xmlns:a16="http://schemas.microsoft.com/office/drawing/2014/main" val="2841149527"/>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Communicate to</a:t>
                      </a:r>
                      <a:r>
                        <a:rPr lang="en-ZM" sz="1200" dirty="0"/>
                        <a:t> </a:t>
                      </a:r>
                      <a:r>
                        <a:rPr lang="en-US" sz="1200" dirty="0"/>
                        <a:t>P</a:t>
                      </a:r>
                      <a:r>
                        <a:rPr lang="en-ZM" sz="1200" dirty="0"/>
                        <a:t>r</a:t>
                      </a:r>
                      <a:r>
                        <a:rPr lang="en-US" sz="1200" dirty="0"/>
                        <a:t>o</a:t>
                      </a:r>
                      <a:r>
                        <a:rPr lang="en-ZM" sz="1200" dirty="0"/>
                        <a:t>d</a:t>
                      </a:r>
                      <a:r>
                        <a:rPr lang="en-US" sz="1200" dirty="0"/>
                        <a:t>u</a:t>
                      </a:r>
                      <a:r>
                        <a:rPr lang="en-ZM" sz="1200" dirty="0"/>
                        <a:t>c</a:t>
                      </a:r>
                      <a:r>
                        <a:rPr lang="en-US" sz="1200" dirty="0"/>
                        <a:t>t</a:t>
                      </a:r>
                      <a:r>
                        <a:rPr lang="en-ZM" sz="1200" dirty="0"/>
                        <a:t> </a:t>
                      </a:r>
                      <a:r>
                        <a:rPr lang="en-US" sz="1200" dirty="0"/>
                        <a:t>O</a:t>
                      </a:r>
                      <a:r>
                        <a:rPr lang="en-ZM" sz="1200" dirty="0"/>
                        <a:t>w</a:t>
                      </a:r>
                      <a:r>
                        <a:rPr lang="en-US" sz="1200" dirty="0"/>
                        <a:t>n</a:t>
                      </a:r>
                      <a:r>
                        <a:rPr lang="en-ZM" sz="1200" dirty="0"/>
                        <a:t>er</a:t>
                      </a:r>
                      <a:r>
                        <a:rPr lang="en-US" sz="1200" dirty="0"/>
                        <a:t> </a:t>
                      </a:r>
                      <a:r>
                        <a:rPr lang="en-ZM" sz="1200" dirty="0"/>
                        <a:t>S</a:t>
                      </a:r>
                      <a:r>
                        <a:rPr lang="en-US" sz="1200" dirty="0"/>
                        <a:t>e</a:t>
                      </a:r>
                      <a:r>
                        <a:rPr lang="en-ZM" sz="1200" dirty="0"/>
                        <a:t>v</a:t>
                      </a:r>
                      <a:r>
                        <a:rPr lang="en-US" sz="1200" dirty="0"/>
                        <a:t>e</a:t>
                      </a:r>
                      <a:r>
                        <a:rPr lang="en-ZM" sz="1200" dirty="0"/>
                        <a:t>r </a:t>
                      </a:r>
                      <a:r>
                        <a:rPr lang="en-US" sz="1200" dirty="0"/>
                        <a:t>Ready</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dirty="0">
                          <a:latin typeface="+mn-lt"/>
                        </a:rPr>
                        <a:t>S</a:t>
                      </a:r>
                      <a:r>
                        <a:rPr lang="en-US" sz="1200" b="0" i="0" dirty="0">
                          <a:latin typeface="+mn-lt"/>
                        </a:rPr>
                        <a:t>e</a:t>
                      </a:r>
                      <a:r>
                        <a:rPr lang="en-ZM" sz="1200" b="0" i="0" dirty="0">
                          <a:latin typeface="+mn-lt"/>
                        </a:rPr>
                        <a:t>n</a:t>
                      </a:r>
                      <a:r>
                        <a:rPr lang="en-US" sz="1200" b="0" i="0" dirty="0">
                          <a:latin typeface="+mn-lt"/>
                        </a:rPr>
                        <a:t>d</a:t>
                      </a:r>
                      <a:r>
                        <a:rPr lang="en-ZM" sz="1200" b="0" i="0" dirty="0">
                          <a:latin typeface="+mn-lt"/>
                        </a:rPr>
                        <a:t> </a:t>
                      </a:r>
                      <a:r>
                        <a:rPr lang="en-US" sz="1200" b="0" i="0" dirty="0">
                          <a:latin typeface="+mn-lt"/>
                        </a:rPr>
                        <a:t>communication t</a:t>
                      </a:r>
                      <a:r>
                        <a:rPr lang="en-ZM" sz="1200" b="0" i="0" dirty="0">
                          <a:latin typeface="+mn-lt"/>
                        </a:rPr>
                        <a:t>o P</a:t>
                      </a:r>
                      <a:r>
                        <a:rPr lang="en-US" sz="1200" b="0" i="0" dirty="0">
                          <a:latin typeface="+mn-lt"/>
                        </a:rPr>
                        <a:t>r</a:t>
                      </a:r>
                      <a:r>
                        <a:rPr lang="en-ZM" sz="1200" b="0" i="0" dirty="0">
                          <a:latin typeface="+mn-lt"/>
                        </a:rPr>
                        <a:t>oduct Owner the serve</a:t>
                      </a:r>
                      <a:r>
                        <a:rPr lang="en-US" sz="1200" b="0" i="0" dirty="0">
                          <a:latin typeface="+mn-lt"/>
                        </a:rPr>
                        <a:t>r</a:t>
                      </a:r>
                      <a:r>
                        <a:rPr lang="en-ZM" sz="1200" b="0" i="0" dirty="0">
                          <a:latin typeface="+mn-lt"/>
                        </a:rPr>
                        <a:t>(s) </a:t>
                      </a:r>
                      <a:r>
                        <a:rPr lang="en-US" sz="1200" b="0" i="0" dirty="0">
                          <a:latin typeface="+mn-lt"/>
                        </a:rPr>
                        <a:t>a</a:t>
                      </a:r>
                      <a:r>
                        <a:rPr lang="en-ZM" sz="1200" b="0" i="0" dirty="0">
                          <a:latin typeface="+mn-lt"/>
                        </a:rPr>
                        <a:t>r</a:t>
                      </a:r>
                      <a:r>
                        <a:rPr lang="en-US" sz="1200" b="0" i="0" dirty="0">
                          <a:latin typeface="+mn-lt"/>
                        </a:rPr>
                        <a:t>e</a:t>
                      </a:r>
                      <a:r>
                        <a:rPr lang="en-ZM" sz="1200" b="0" i="0" dirty="0">
                          <a:latin typeface="+mn-lt"/>
                        </a:rPr>
                        <a:t> </a:t>
                      </a:r>
                      <a:r>
                        <a:rPr lang="en-US" sz="1200" b="0" i="0" dirty="0">
                          <a:latin typeface="+mn-lt"/>
                        </a:rPr>
                        <a:t>r</a:t>
                      </a:r>
                      <a:r>
                        <a:rPr lang="en-ZM" sz="1200" b="0" i="0" dirty="0">
                          <a:latin typeface="+mn-lt"/>
                        </a:rPr>
                        <a:t>e</a:t>
                      </a:r>
                      <a:r>
                        <a:rPr lang="en-US" sz="1200" b="0" i="0" dirty="0">
                          <a:latin typeface="+mn-lt"/>
                        </a:rPr>
                        <a:t>a</a:t>
                      </a:r>
                      <a:r>
                        <a:rPr lang="en-ZM" sz="1200" b="0" i="0" dirty="0">
                          <a:latin typeface="+mn-lt"/>
                        </a:rPr>
                        <a:t>d</a:t>
                      </a:r>
                      <a:r>
                        <a:rPr lang="en-US" sz="1200" b="0" i="0" dirty="0">
                          <a:latin typeface="+mn-lt"/>
                        </a:rPr>
                        <a:t>y</a:t>
                      </a:r>
                      <a:r>
                        <a:rPr lang="en-ZM" sz="1200" b="0" i="0" dirty="0">
                          <a:latin typeface="+mn-lt"/>
                        </a:rPr>
                        <a:t> for application installation and </a:t>
                      </a:r>
                      <a:r>
                        <a:rPr lang="en-US" sz="1200" b="0" i="0" dirty="0">
                          <a:latin typeface="+mn-lt"/>
                        </a:rPr>
                        <a:t>f</a:t>
                      </a:r>
                      <a:r>
                        <a:rPr lang="en-ZM" sz="1200" b="0" i="0" dirty="0">
                          <a:latin typeface="+mn-lt"/>
                        </a:rPr>
                        <a:t>u</a:t>
                      </a:r>
                      <a:r>
                        <a:rPr lang="en-US" sz="1200" b="0" i="0" dirty="0">
                          <a:latin typeface="+mn-lt"/>
                        </a:rPr>
                        <a:t>n</a:t>
                      </a:r>
                      <a:r>
                        <a:rPr lang="en-ZM" sz="1200" b="0" i="0" dirty="0">
                          <a:latin typeface="+mn-lt"/>
                        </a:rPr>
                        <a:t>c</a:t>
                      </a:r>
                      <a:r>
                        <a:rPr lang="en-US" sz="1200" b="0" i="0" dirty="0">
                          <a:latin typeface="+mn-lt"/>
                        </a:rPr>
                        <a:t>t</a:t>
                      </a:r>
                      <a:r>
                        <a:rPr lang="en-ZM" sz="1200" b="0" i="0" dirty="0">
                          <a:latin typeface="+mn-lt"/>
                        </a:rPr>
                        <a:t>i</a:t>
                      </a:r>
                      <a:r>
                        <a:rPr lang="en-US" sz="1200" b="0" i="0" dirty="0">
                          <a:latin typeface="+mn-lt"/>
                        </a:rPr>
                        <a:t>o</a:t>
                      </a:r>
                      <a:r>
                        <a:rPr lang="en-ZM" sz="1200" b="0" i="0" dirty="0">
                          <a:latin typeface="+mn-lt"/>
                        </a:rPr>
                        <a:t>n</a:t>
                      </a:r>
                      <a:r>
                        <a:rPr lang="en-US" sz="1200" b="0" i="0" dirty="0">
                          <a:latin typeface="+mn-lt"/>
                        </a:rPr>
                        <a:t>a</a:t>
                      </a:r>
                      <a:r>
                        <a:rPr lang="en-ZM" sz="1200" b="0" i="0" dirty="0">
                          <a:latin typeface="+mn-lt"/>
                        </a:rPr>
                        <a:t>l </a:t>
                      </a:r>
                      <a:r>
                        <a:rPr lang="en-US" sz="1200" b="0" i="0" dirty="0">
                          <a:latin typeface="+mn-lt"/>
                        </a:rPr>
                        <a:t>t</a:t>
                      </a:r>
                      <a:r>
                        <a:rPr lang="en-ZM" sz="1200" b="0" i="0" dirty="0">
                          <a:latin typeface="+mn-lt"/>
                        </a:rPr>
                        <a:t>e</a:t>
                      </a:r>
                      <a:r>
                        <a:rPr lang="en-US" sz="1200" b="0" i="0" dirty="0">
                          <a:latin typeface="+mn-lt"/>
                        </a:rPr>
                        <a:t>s</a:t>
                      </a:r>
                      <a:r>
                        <a:rPr lang="en-ZM" sz="1200" b="0" i="0" dirty="0">
                          <a:latin typeface="+mn-lt"/>
                        </a:rPr>
                        <a:t>t</a:t>
                      </a:r>
                      <a:r>
                        <a:rPr lang="en-US" sz="1200" b="0" i="0" dirty="0">
                          <a:latin typeface="+mn-lt"/>
                        </a:rPr>
                        <a:t>i</a:t>
                      </a:r>
                      <a:r>
                        <a:rPr lang="en-ZM" sz="1200" b="0" i="0" dirty="0">
                          <a:latin typeface="+mn-lt"/>
                        </a:rPr>
                        <a:t>n</a:t>
                      </a:r>
                      <a:r>
                        <a:rPr lang="en-US" sz="1200" b="0" i="0" dirty="0">
                          <a:latin typeface="+mn-lt"/>
                        </a:rPr>
                        <a:t>g</a:t>
                      </a:r>
                      <a:endParaRPr lang="en-UG" sz="1200" b="0" i="0" dirty="0">
                        <a:latin typeface="+mn-lt"/>
                      </a:endParaRPr>
                    </a:p>
                  </a:txBody>
                  <a:tcPr/>
                </a:tc>
                <a:tc>
                  <a:txBody>
                    <a:bodyPr/>
                    <a:lstStyle/>
                    <a:p>
                      <a:r>
                        <a:rPr lang="en-ZM" sz="1200" b="0" i="0" dirty="0">
                          <a:latin typeface="+mn-lt"/>
                        </a:rPr>
                        <a:t>10</a:t>
                      </a:r>
                      <a:r>
                        <a:rPr lang="en-US" sz="1200" b="0" i="0" dirty="0">
                          <a:latin typeface="+mn-lt"/>
                        </a:rPr>
                        <a:t>M</a:t>
                      </a:r>
                      <a:endParaRPr lang="en-UG" sz="1200" b="0" i="0" dirty="0">
                        <a:latin typeface="+mn-lt"/>
                      </a:endParaRPr>
                    </a:p>
                  </a:txBody>
                  <a:tcPr/>
                </a:tc>
                <a:tc>
                  <a:txBody>
                    <a:bodyPr/>
                    <a:lstStyle/>
                    <a:p>
                      <a:r>
                        <a:rPr lang="en-US" sz="1200" b="0" i="0" dirty="0" err="1">
                          <a:latin typeface="+mn-lt"/>
                        </a:rPr>
                        <a:t>Deldri</a:t>
                      </a:r>
                      <a:r>
                        <a:rPr lang="en-ZM" sz="1200" b="0" i="0" dirty="0">
                          <a:latin typeface="+mn-lt"/>
                        </a:rPr>
                        <a:t> / Scott</a:t>
                      </a:r>
                      <a:endParaRPr lang="en-US" sz="1200" b="0" i="0" dirty="0">
                        <a:latin typeface="+mn-lt"/>
                      </a:endParaRPr>
                    </a:p>
                  </a:txBody>
                  <a:tcPr/>
                </a:tc>
                <a:extLst>
                  <a:ext uri="{0D108BD9-81ED-4DB2-BD59-A6C34878D82A}">
                    <a16:rowId xmlns:a16="http://schemas.microsoft.com/office/drawing/2014/main" val="2371633117"/>
                  </a:ext>
                </a:extLst>
              </a:tr>
              <a:tr h="257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dirty="0"/>
                        <a:t>I</a:t>
                      </a:r>
                      <a:r>
                        <a:rPr lang="en-US" sz="1200" dirty="0"/>
                        <a:t>n</a:t>
                      </a:r>
                      <a:r>
                        <a:rPr lang="en-ZM" sz="1200" dirty="0"/>
                        <a:t>s</a:t>
                      </a:r>
                      <a:r>
                        <a:rPr lang="en-US" sz="1200" dirty="0"/>
                        <a:t>t</a:t>
                      </a:r>
                      <a:r>
                        <a:rPr lang="en-ZM" sz="1200" dirty="0"/>
                        <a:t>a</a:t>
                      </a:r>
                      <a:r>
                        <a:rPr lang="en-US" sz="1200" dirty="0"/>
                        <a:t>l</a:t>
                      </a:r>
                      <a:r>
                        <a:rPr lang="en-ZM" sz="1200" dirty="0"/>
                        <a:t>l </a:t>
                      </a:r>
                      <a:r>
                        <a:rPr lang="en-US" sz="1200" dirty="0"/>
                        <a:t>A</a:t>
                      </a:r>
                      <a:r>
                        <a:rPr lang="en-ZM" sz="1200" dirty="0"/>
                        <a:t>p</a:t>
                      </a:r>
                      <a:r>
                        <a:rPr lang="en-US" sz="1200" dirty="0"/>
                        <a:t>p</a:t>
                      </a:r>
                      <a:r>
                        <a:rPr lang="en-ZM" sz="1200" dirty="0"/>
                        <a:t>l</a:t>
                      </a:r>
                      <a:r>
                        <a:rPr lang="en-US" sz="1200" dirty="0"/>
                        <a:t>i</a:t>
                      </a:r>
                      <a:r>
                        <a:rPr lang="en-ZM" sz="1200" dirty="0"/>
                        <a:t>c</a:t>
                      </a:r>
                      <a:r>
                        <a:rPr lang="en-US" sz="1200" dirty="0"/>
                        <a:t>a</a:t>
                      </a:r>
                      <a:r>
                        <a:rPr lang="en-ZM" sz="1200" dirty="0"/>
                        <a:t>t</a:t>
                      </a:r>
                      <a:r>
                        <a:rPr lang="en-US" sz="1200" dirty="0"/>
                        <a:t>i</a:t>
                      </a:r>
                      <a:r>
                        <a:rPr lang="en-ZM" sz="1200" dirty="0"/>
                        <a:t>o</a:t>
                      </a:r>
                      <a:r>
                        <a:rPr lang="en-US" sz="1200" dirty="0"/>
                        <a:t>n</a:t>
                      </a:r>
                    </a:p>
                  </a:txBody>
                  <a:tcPr/>
                </a:tc>
                <a:tc>
                  <a:txBody>
                    <a:bodyPr/>
                    <a:lstStyle/>
                    <a:p>
                      <a:pPr lvl="0">
                        <a:buNone/>
                      </a:pPr>
                      <a:r>
                        <a:rPr lang="en-ZM" sz="1200" b="0" i="0" dirty="0">
                          <a:latin typeface="+mn-lt"/>
                        </a:rPr>
                        <a:t>I</a:t>
                      </a:r>
                      <a:r>
                        <a:rPr lang="en-US" sz="1200" b="0" i="0" dirty="0">
                          <a:latin typeface="+mn-lt"/>
                        </a:rPr>
                        <a:t>n</a:t>
                      </a:r>
                      <a:r>
                        <a:rPr lang="en-ZM" sz="1200" b="0" i="0" dirty="0">
                          <a:latin typeface="+mn-lt"/>
                        </a:rPr>
                        <a:t>s</a:t>
                      </a:r>
                      <a:r>
                        <a:rPr lang="en-US" sz="1200" b="0" i="0" dirty="0">
                          <a:latin typeface="+mn-lt"/>
                        </a:rPr>
                        <a:t>t</a:t>
                      </a:r>
                      <a:r>
                        <a:rPr lang="en-ZM" sz="1200" b="0" i="0" dirty="0">
                          <a:latin typeface="+mn-lt"/>
                        </a:rPr>
                        <a:t>a</a:t>
                      </a:r>
                      <a:r>
                        <a:rPr lang="en-US" sz="1200" b="0" i="0" dirty="0">
                          <a:latin typeface="+mn-lt"/>
                        </a:rPr>
                        <a:t>l</a:t>
                      </a:r>
                      <a:r>
                        <a:rPr lang="en-ZM" sz="1200" b="0" i="0" dirty="0">
                          <a:latin typeface="+mn-lt"/>
                        </a:rPr>
                        <a:t>l </a:t>
                      </a:r>
                      <a:r>
                        <a:rPr lang="en-US" sz="1200" b="0" i="0" dirty="0">
                          <a:latin typeface="+mn-lt"/>
                        </a:rPr>
                        <a:t>a</a:t>
                      </a:r>
                      <a:r>
                        <a:rPr lang="en-ZM" sz="1200" b="0" i="0" dirty="0">
                          <a:latin typeface="+mn-lt"/>
                        </a:rPr>
                        <a:t>p</a:t>
                      </a:r>
                      <a:r>
                        <a:rPr lang="en-US" sz="1200" b="0" i="0" dirty="0">
                          <a:latin typeface="+mn-lt"/>
                        </a:rPr>
                        <a:t>p</a:t>
                      </a:r>
                      <a:r>
                        <a:rPr lang="en-ZM" sz="1200" b="0" i="0" dirty="0">
                          <a:latin typeface="+mn-lt"/>
                        </a:rPr>
                        <a:t>l</a:t>
                      </a:r>
                      <a:r>
                        <a:rPr lang="en-US" sz="1200" b="0" i="0" dirty="0">
                          <a:latin typeface="+mn-lt"/>
                        </a:rPr>
                        <a:t>i</a:t>
                      </a:r>
                      <a:r>
                        <a:rPr lang="en-ZM" sz="1200" b="0" i="0" dirty="0">
                          <a:latin typeface="+mn-lt"/>
                        </a:rPr>
                        <a:t>c</a:t>
                      </a:r>
                      <a:r>
                        <a:rPr lang="en-US" sz="1200" b="0" i="0" dirty="0">
                          <a:latin typeface="+mn-lt"/>
                        </a:rPr>
                        <a:t>a</a:t>
                      </a:r>
                      <a:r>
                        <a:rPr lang="en-ZM" sz="1200" b="0" i="0" dirty="0">
                          <a:latin typeface="+mn-lt"/>
                        </a:rPr>
                        <a:t>t</a:t>
                      </a:r>
                      <a:r>
                        <a:rPr lang="en-US" sz="1200" b="0" i="0" dirty="0">
                          <a:latin typeface="+mn-lt"/>
                        </a:rPr>
                        <a:t>i</a:t>
                      </a:r>
                      <a:r>
                        <a:rPr lang="en-ZM" sz="1200" b="0" i="0" dirty="0">
                          <a:latin typeface="+mn-lt"/>
                        </a:rPr>
                        <a:t>o</a:t>
                      </a:r>
                      <a:r>
                        <a:rPr lang="en-US" sz="1200" b="0" i="0" dirty="0">
                          <a:latin typeface="+mn-lt"/>
                        </a:rPr>
                        <a:t>n</a:t>
                      </a:r>
                      <a:r>
                        <a:rPr lang="en-ZM" sz="1200" b="0" i="0" dirty="0">
                          <a:latin typeface="+mn-lt"/>
                        </a:rPr>
                        <a:t> </a:t>
                      </a:r>
                      <a:r>
                        <a:rPr lang="en-US" sz="1200" b="0" i="0" dirty="0">
                          <a:latin typeface="+mn-lt"/>
                        </a:rPr>
                        <a:t>o</a:t>
                      </a:r>
                      <a:r>
                        <a:rPr lang="en-ZM" sz="1200" b="0" i="0" dirty="0">
                          <a:latin typeface="+mn-lt"/>
                        </a:rPr>
                        <a:t>n </a:t>
                      </a:r>
                      <a:r>
                        <a:rPr lang="en-US" sz="1200" b="0" i="0" dirty="0">
                          <a:latin typeface="+mn-lt"/>
                        </a:rPr>
                        <a:t>t</a:t>
                      </a:r>
                      <a:r>
                        <a:rPr lang="en-ZM" sz="1200" b="0" i="0" dirty="0">
                          <a:latin typeface="+mn-lt"/>
                        </a:rPr>
                        <a:t>h</a:t>
                      </a:r>
                      <a:r>
                        <a:rPr lang="en-US" sz="1200" b="0" i="0" dirty="0">
                          <a:latin typeface="+mn-lt"/>
                        </a:rPr>
                        <a:t>e</a:t>
                      </a:r>
                      <a:r>
                        <a:rPr lang="en-ZM" sz="1200" b="0" i="0" dirty="0">
                          <a:latin typeface="+mn-lt"/>
                        </a:rPr>
                        <a:t> </a:t>
                      </a:r>
                      <a:r>
                        <a:rPr lang="en-US" sz="1200" b="0" i="0" dirty="0">
                          <a:latin typeface="+mn-lt"/>
                        </a:rPr>
                        <a:t>A</a:t>
                      </a:r>
                      <a:r>
                        <a:rPr lang="en-ZM" sz="1200" b="0" i="0" dirty="0">
                          <a:latin typeface="+mn-lt"/>
                        </a:rPr>
                        <a:t>z</a:t>
                      </a:r>
                      <a:r>
                        <a:rPr lang="en-US" sz="1200" b="0" i="0" dirty="0">
                          <a:latin typeface="+mn-lt"/>
                        </a:rPr>
                        <a:t>u</a:t>
                      </a:r>
                      <a:r>
                        <a:rPr lang="en-ZM" sz="1200" b="0" i="0" dirty="0">
                          <a:latin typeface="+mn-lt"/>
                        </a:rPr>
                        <a:t>r</a:t>
                      </a:r>
                      <a:r>
                        <a:rPr lang="en-US" sz="1200" b="0" i="0" dirty="0">
                          <a:latin typeface="+mn-lt"/>
                        </a:rPr>
                        <a:t>e</a:t>
                      </a:r>
                      <a:r>
                        <a:rPr lang="en-ZM" sz="1200" b="0" i="0" dirty="0">
                          <a:latin typeface="+mn-lt"/>
                        </a:rPr>
                        <a:t> </a:t>
                      </a:r>
                      <a:r>
                        <a:rPr lang="en-US" sz="1200" b="0" i="0" dirty="0">
                          <a:latin typeface="+mn-lt"/>
                        </a:rPr>
                        <a:t>i</a:t>
                      </a:r>
                      <a:r>
                        <a:rPr lang="en-ZM" sz="1200" b="0" i="0" dirty="0">
                          <a:latin typeface="+mn-lt"/>
                        </a:rPr>
                        <a:t>n</a:t>
                      </a:r>
                      <a:r>
                        <a:rPr lang="en-US" sz="1200" b="0" i="0" dirty="0">
                          <a:latin typeface="+mn-lt"/>
                        </a:rPr>
                        <a:t>s</a:t>
                      </a:r>
                      <a:r>
                        <a:rPr lang="en-ZM" sz="1200" b="0" i="0" dirty="0">
                          <a:latin typeface="+mn-lt"/>
                        </a:rPr>
                        <a:t>t</a:t>
                      </a:r>
                      <a:r>
                        <a:rPr lang="en-US" sz="1200" b="0" i="0" dirty="0">
                          <a:latin typeface="+mn-lt"/>
                        </a:rPr>
                        <a:t>a</a:t>
                      </a:r>
                      <a:r>
                        <a:rPr lang="en-ZM" sz="1200" b="0" i="0" dirty="0">
                          <a:latin typeface="+mn-lt"/>
                        </a:rPr>
                        <a:t>n</a:t>
                      </a:r>
                      <a:r>
                        <a:rPr lang="en-US" sz="1200" b="0" i="0" dirty="0">
                          <a:latin typeface="+mn-lt"/>
                        </a:rPr>
                        <a:t>c</a:t>
                      </a:r>
                      <a:r>
                        <a:rPr lang="en-ZM" sz="1200" b="0" i="0" dirty="0">
                          <a:latin typeface="+mn-lt"/>
                        </a:rPr>
                        <a:t>e </a:t>
                      </a:r>
                      <a:r>
                        <a:rPr lang="en-US" sz="1200" b="0" i="0" dirty="0">
                          <a:latin typeface="+mn-lt"/>
                        </a:rPr>
                        <a:t>o</a:t>
                      </a:r>
                      <a:r>
                        <a:rPr lang="en-ZM" sz="1200" b="0" i="0" dirty="0">
                          <a:latin typeface="+mn-lt"/>
                        </a:rPr>
                        <a:t>f </a:t>
                      </a:r>
                      <a:r>
                        <a:rPr lang="en-US" sz="1200" b="0" i="0" dirty="0">
                          <a:latin typeface="+mn-lt"/>
                        </a:rPr>
                        <a:t>t</a:t>
                      </a:r>
                      <a:r>
                        <a:rPr lang="en-ZM" sz="1200" b="0" i="0" dirty="0">
                          <a:latin typeface="+mn-lt"/>
                        </a:rPr>
                        <a:t>h</a:t>
                      </a:r>
                      <a:r>
                        <a:rPr lang="en-US" sz="1200" b="0" i="0" dirty="0">
                          <a:latin typeface="+mn-lt"/>
                        </a:rPr>
                        <a:t>e</a:t>
                      </a:r>
                      <a:r>
                        <a:rPr lang="en-ZM" sz="1200" b="0" i="0" dirty="0">
                          <a:latin typeface="+mn-lt"/>
                        </a:rPr>
                        <a:t> </a:t>
                      </a:r>
                      <a:r>
                        <a:rPr lang="en-US" sz="1200" b="0" i="0" dirty="0">
                          <a:latin typeface="+mn-lt"/>
                        </a:rPr>
                        <a:t>s</a:t>
                      </a:r>
                      <a:r>
                        <a:rPr lang="en-ZM" sz="1200" b="0" i="0" dirty="0">
                          <a:latin typeface="+mn-lt"/>
                        </a:rPr>
                        <a:t>e</a:t>
                      </a:r>
                      <a:r>
                        <a:rPr lang="en-US" sz="1200" b="0" i="0" dirty="0">
                          <a:latin typeface="+mn-lt"/>
                        </a:rPr>
                        <a:t>r</a:t>
                      </a:r>
                      <a:r>
                        <a:rPr lang="en-ZM" sz="1200" b="0" i="0" dirty="0">
                          <a:latin typeface="+mn-lt"/>
                        </a:rPr>
                        <a:t>v</a:t>
                      </a:r>
                      <a:r>
                        <a:rPr lang="en-US" sz="1200" b="0" i="0" dirty="0">
                          <a:latin typeface="+mn-lt"/>
                        </a:rPr>
                        <a:t>e</a:t>
                      </a:r>
                      <a:r>
                        <a:rPr lang="en-ZM" sz="1200" b="0" i="0" dirty="0">
                          <a:latin typeface="+mn-lt"/>
                        </a:rPr>
                        <a:t>r</a:t>
                      </a:r>
                      <a:endParaRPr lang="en-US" sz="1200" b="0" i="0" dirty="0">
                        <a:latin typeface="+mn-lt"/>
                      </a:endParaRPr>
                    </a:p>
                  </a:txBody>
                  <a:tcPr/>
                </a:tc>
                <a:tc>
                  <a:txBody>
                    <a:bodyPr/>
                    <a:lstStyle/>
                    <a:p>
                      <a:r>
                        <a:rPr lang="en-ZM" sz="1200" b="0" i="0" dirty="0">
                          <a:latin typeface="+mn-lt"/>
                        </a:rPr>
                        <a:t>R</a:t>
                      </a:r>
                      <a:r>
                        <a:rPr lang="en-US" sz="1200" b="0" i="0" dirty="0">
                          <a:latin typeface="+mn-lt"/>
                        </a:rPr>
                        <a:t>e</a:t>
                      </a:r>
                      <a:r>
                        <a:rPr lang="en-ZM" sz="1200" b="0" i="0" dirty="0">
                          <a:latin typeface="+mn-lt"/>
                        </a:rPr>
                        <a:t>l</a:t>
                      </a:r>
                      <a:r>
                        <a:rPr lang="en-US" sz="1200" b="0" i="0" dirty="0">
                          <a:latin typeface="+mn-lt"/>
                        </a:rPr>
                        <a:t>a</a:t>
                      </a:r>
                      <a:r>
                        <a:rPr lang="en-ZM" sz="1200" b="0" i="0" dirty="0">
                          <a:latin typeface="+mn-lt"/>
                        </a:rPr>
                        <a:t>tivity </a:t>
                      </a:r>
                      <a:endParaRPr lang="en-UG" sz="1200" b="0" i="0">
                        <a:latin typeface="+mn-lt"/>
                      </a:endParaRPr>
                    </a:p>
                  </a:txBody>
                  <a:tcPr/>
                </a:tc>
                <a:tc>
                  <a:txBody>
                    <a:bodyPr/>
                    <a:lstStyle/>
                    <a:p>
                      <a:pPr lvl="0">
                        <a:buNone/>
                      </a:pPr>
                      <a:r>
                        <a:rPr lang="en-ZM" sz="1200" b="0" i="0" dirty="0">
                          <a:latin typeface="+mn-lt"/>
                        </a:rPr>
                        <a:t>P</a:t>
                      </a:r>
                      <a:r>
                        <a:rPr lang="en-US" sz="1200" b="0" i="0" dirty="0">
                          <a:latin typeface="+mn-lt"/>
                        </a:rPr>
                        <a:t>r</a:t>
                      </a:r>
                      <a:r>
                        <a:rPr lang="en-ZM" sz="1200" b="0" i="0" dirty="0">
                          <a:latin typeface="+mn-lt"/>
                        </a:rPr>
                        <a:t>o</a:t>
                      </a:r>
                      <a:r>
                        <a:rPr lang="en-US" sz="1200" b="0" i="0" dirty="0">
                          <a:latin typeface="+mn-lt"/>
                        </a:rPr>
                        <a:t>d</a:t>
                      </a:r>
                      <a:r>
                        <a:rPr lang="en-ZM" sz="1200" b="0" i="0" dirty="0">
                          <a:latin typeface="+mn-lt"/>
                        </a:rPr>
                        <a:t>u</a:t>
                      </a:r>
                      <a:r>
                        <a:rPr lang="en-US" sz="1200" b="0" i="0" dirty="0">
                          <a:latin typeface="+mn-lt"/>
                        </a:rPr>
                        <a:t>c</a:t>
                      </a:r>
                      <a:r>
                        <a:rPr lang="en-ZM" sz="1200" b="0" i="0" dirty="0">
                          <a:latin typeface="+mn-lt"/>
                        </a:rPr>
                        <a:t>t </a:t>
                      </a:r>
                      <a:r>
                        <a:rPr lang="en-US" sz="1200" b="0" i="0" dirty="0">
                          <a:latin typeface="+mn-lt"/>
                        </a:rPr>
                        <a:t>O</a:t>
                      </a:r>
                      <a:r>
                        <a:rPr lang="en-ZM" sz="1200" b="0" i="0" dirty="0">
                          <a:latin typeface="+mn-lt"/>
                        </a:rPr>
                        <a:t>w</a:t>
                      </a:r>
                      <a:r>
                        <a:rPr lang="en-US" sz="1200" b="0" i="0" dirty="0">
                          <a:latin typeface="+mn-lt"/>
                        </a:rPr>
                        <a:t>n</a:t>
                      </a:r>
                      <a:r>
                        <a:rPr lang="en-ZM" sz="1200" b="0" i="0" dirty="0">
                          <a:latin typeface="+mn-lt"/>
                        </a:rPr>
                        <a:t>e</a:t>
                      </a:r>
                      <a:r>
                        <a:rPr lang="en-US" sz="1200" b="0" i="0" dirty="0">
                          <a:latin typeface="+mn-lt"/>
                        </a:rPr>
                        <a:t>r</a:t>
                      </a:r>
                      <a:r>
                        <a:rPr lang="en-ZM" sz="1200" b="0" i="0" dirty="0">
                          <a:latin typeface="+mn-lt"/>
                        </a:rPr>
                        <a:t>/ </a:t>
                      </a:r>
                      <a:r>
                        <a:rPr lang="en-US" sz="1200" b="0" i="0" dirty="0">
                          <a:latin typeface="+mn-lt"/>
                        </a:rPr>
                        <a:t>T</a:t>
                      </a:r>
                      <a:r>
                        <a:rPr lang="en-ZM" sz="1200" b="0" i="0" dirty="0">
                          <a:latin typeface="+mn-lt"/>
                        </a:rPr>
                        <a:t>e</a:t>
                      </a:r>
                      <a:r>
                        <a:rPr lang="en-US" sz="1200" b="0" i="0" dirty="0">
                          <a:latin typeface="+mn-lt"/>
                        </a:rPr>
                        <a:t>a</a:t>
                      </a:r>
                      <a:r>
                        <a:rPr lang="en-ZM" sz="1200" b="0" i="0" dirty="0">
                          <a:latin typeface="+mn-lt"/>
                        </a:rPr>
                        <a:t>m</a:t>
                      </a:r>
                      <a:endParaRPr lang="en-US" sz="1200" b="0" i="0" dirty="0">
                        <a:latin typeface="+mn-lt"/>
                      </a:endParaRPr>
                    </a:p>
                  </a:txBody>
                  <a:tcPr/>
                </a:tc>
                <a:extLst>
                  <a:ext uri="{0D108BD9-81ED-4DB2-BD59-A6C34878D82A}">
                    <a16:rowId xmlns:a16="http://schemas.microsoft.com/office/drawing/2014/main" val="2887954926"/>
                  </a:ext>
                </a:extLst>
              </a:tr>
              <a:tr h="257374">
                <a:tc>
                  <a:txBody>
                    <a:bodyPr/>
                    <a:lstStyle/>
                    <a:p>
                      <a:pPr marL="0" marR="0" lvl="0" indent="0" algn="l" rtl="0" eaLnBrk="1" fontAlgn="auto" latinLnBrk="0" hangingPunct="1">
                        <a:lnSpc>
                          <a:spcPct val="100000"/>
                        </a:lnSpc>
                        <a:spcBef>
                          <a:spcPts val="0"/>
                        </a:spcBef>
                        <a:spcAft>
                          <a:spcPts val="0"/>
                        </a:spcAft>
                        <a:buFontTx/>
                        <a:buNone/>
                      </a:pPr>
                      <a:r>
                        <a:rPr lang="en-US" sz="1200" dirty="0"/>
                        <a:t>Execute  functional Testing</a:t>
                      </a:r>
                    </a:p>
                  </a:txBody>
                  <a:tcPr/>
                </a:tc>
                <a:tc>
                  <a:txBody>
                    <a:bodyPr/>
                    <a:lstStyle/>
                    <a:p>
                      <a:pPr lvl="0">
                        <a:buNone/>
                      </a:pPr>
                      <a:r>
                        <a:rPr lang="en-US" sz="1200" b="0" i="0" u="none" strike="noStrike" noProof="0" dirty="0">
                          <a:latin typeface="+mn-lt"/>
                        </a:rPr>
                        <a:t>Product Owners perform functional testing to ensure application are operational and responsive</a:t>
                      </a:r>
                      <a:endParaRPr lang="en-US" b="0" i="0" dirty="0">
                        <a:latin typeface="+mn-lt"/>
                      </a:endParaRPr>
                    </a:p>
                  </a:txBody>
                  <a:tcPr/>
                </a:tc>
                <a:tc>
                  <a:txBody>
                    <a:bodyPr/>
                    <a:lstStyle/>
                    <a:p>
                      <a:r>
                        <a:rPr lang="en-US" sz="1200" b="0" i="0" dirty="0">
                          <a:latin typeface="+mn-lt"/>
                        </a:rPr>
                        <a:t>Relativity</a:t>
                      </a:r>
                      <a:endParaRPr lang="en-UG" sz="1200" b="0" i="0" dirty="0">
                        <a:latin typeface="+mn-lt"/>
                      </a:endParaRPr>
                    </a:p>
                  </a:txBody>
                  <a:tcPr/>
                </a:tc>
                <a:tc>
                  <a:txBody>
                    <a:bodyPr/>
                    <a:lstStyle/>
                    <a:p>
                      <a:pPr lvl="0">
                        <a:buNone/>
                      </a:pPr>
                      <a:r>
                        <a:rPr lang="en-US" sz="1200" b="0" i="0" u="none" strike="noStrike" noProof="0" dirty="0">
                          <a:latin typeface="+mn-lt"/>
                        </a:rPr>
                        <a:t>Product Owner / Team</a:t>
                      </a:r>
                      <a:endParaRPr lang="en-US" b="0" i="0" dirty="0">
                        <a:latin typeface="+mn-lt"/>
                      </a:endParaRPr>
                    </a:p>
                  </a:txBody>
                  <a:tcPr/>
                </a:tc>
                <a:extLst>
                  <a:ext uri="{0D108BD9-81ED-4DB2-BD59-A6C34878D82A}">
                    <a16:rowId xmlns:a16="http://schemas.microsoft.com/office/drawing/2014/main" val="2831939801"/>
                  </a:ext>
                </a:extLst>
              </a:tr>
              <a:tr h="370840">
                <a:tc>
                  <a:txBody>
                    <a:bodyPr/>
                    <a:lstStyle/>
                    <a:p>
                      <a:pPr marL="0" indent="0" algn="l">
                        <a:buFont typeface="Arial" panose="020B0604020202020204" pitchFamily="34" charset="0"/>
                        <a:buNone/>
                      </a:pPr>
                      <a:r>
                        <a:rPr lang="en-US" sz="1200" dirty="0"/>
                        <a:t>Migration Signoffs</a:t>
                      </a:r>
                    </a:p>
                    <a:p>
                      <a:pPr marL="0" indent="0" algn="l">
                        <a:buFont typeface="Arial" panose="020B0604020202020204" pitchFamily="34" charset="0"/>
                        <a:buNone/>
                      </a:pPr>
                      <a:r>
                        <a:rPr lang="en-US" sz="1200" dirty="0"/>
                        <a:t>(Application PO)</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b="0" i="0" dirty="0">
                          <a:latin typeface="+mn-lt"/>
                        </a:rPr>
                        <a:t>After successful </a:t>
                      </a:r>
                      <a:r>
                        <a:rPr lang="en-US" sz="1200" b="0" i="0" dirty="0">
                          <a:latin typeface="+mn-lt"/>
                        </a:rPr>
                        <a:t>functional </a:t>
                      </a:r>
                      <a:r>
                        <a:rPr lang="en-UG" sz="1200" b="0" i="0" dirty="0">
                          <a:latin typeface="+mn-lt"/>
                        </a:rPr>
                        <a:t>testing has been complete, provide signoff on migration</a:t>
                      </a:r>
                    </a:p>
                  </a:txBody>
                  <a:tcPr/>
                </a:tc>
                <a:tc>
                  <a:txBody>
                    <a:bodyPr/>
                    <a:lstStyle/>
                    <a:p>
                      <a:r>
                        <a:rPr lang="en-US" sz="1200" b="0" i="0" dirty="0">
                          <a:latin typeface="+mn-lt"/>
                        </a:rPr>
                        <a:t>Relativity / 10M</a:t>
                      </a:r>
                      <a:endParaRPr lang="en-UG" sz="1200" b="0" i="0" dirty="0">
                        <a:latin typeface="+mn-lt"/>
                      </a:endParaRPr>
                    </a:p>
                  </a:txBody>
                  <a:tcPr/>
                </a:tc>
                <a:tc>
                  <a:txBody>
                    <a:bodyPr/>
                    <a:lstStyle/>
                    <a:p>
                      <a:r>
                        <a:rPr lang="en-US" sz="1200" b="0" i="0" dirty="0">
                          <a:latin typeface="+mn-lt"/>
                        </a:rPr>
                        <a:t>Product Owner</a:t>
                      </a:r>
                      <a:endParaRPr lang="en-UG" sz="1200" b="0" i="0" dirty="0">
                        <a:latin typeface="+mn-lt"/>
                      </a:endParaRPr>
                    </a:p>
                  </a:txBody>
                  <a:tcPr/>
                </a:tc>
                <a:extLst>
                  <a:ext uri="{0D108BD9-81ED-4DB2-BD59-A6C34878D82A}">
                    <a16:rowId xmlns:a16="http://schemas.microsoft.com/office/drawing/2014/main" val="2633946342"/>
                  </a:ext>
                </a:extLst>
              </a:tr>
            </a:tbl>
          </a:graphicData>
        </a:graphic>
      </p:graphicFrame>
    </p:spTree>
    <p:extLst>
      <p:ext uri="{BB962C8B-B14F-4D97-AF65-F5344CB8AC3E}">
        <p14:creationId xmlns:p14="http://schemas.microsoft.com/office/powerpoint/2010/main" val="64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Hand</a:t>
            </a:r>
            <a:r>
              <a:rPr lang="en-ZM">
                <a:latin typeface="Arial Black" panose="020B0A04020102020204" pitchFamily="34" charset="0"/>
              </a:rPr>
              <a:t>-</a:t>
            </a:r>
            <a:r>
              <a:rPr lang="en-US">
                <a:latin typeface="Arial Black" panose="020B0A04020102020204" pitchFamily="34" charset="0"/>
              </a:rPr>
              <a:t>off</a:t>
            </a:r>
          </a:p>
        </p:txBody>
      </p:sp>
      <p:sp>
        <p:nvSpPr>
          <p:cNvPr id="116" name="Oval 115">
            <a:extLst>
              <a:ext uri="{FF2B5EF4-FFF2-40B4-BE49-F238E27FC236}">
                <a16:creationId xmlns:a16="http://schemas.microsoft.com/office/drawing/2014/main" id="{3D94D335-5A12-4160-B0EE-895071BDD6B9}"/>
              </a:ext>
            </a:extLst>
          </p:cNvPr>
          <p:cNvSpPr/>
          <p:nvPr/>
        </p:nvSpPr>
        <p:spPr>
          <a:xfrm>
            <a:off x="5170326" y="6015954"/>
            <a:ext cx="1191888" cy="4294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Completed</a:t>
            </a:r>
          </a:p>
        </p:txBody>
      </p:sp>
      <p:grpSp>
        <p:nvGrpSpPr>
          <p:cNvPr id="117" name="Group 116">
            <a:extLst>
              <a:ext uri="{FF2B5EF4-FFF2-40B4-BE49-F238E27FC236}">
                <a16:creationId xmlns:a16="http://schemas.microsoft.com/office/drawing/2014/main" id="{960C1EC6-BDDC-4FB5-8BEB-F2AE3486FC56}"/>
              </a:ext>
            </a:extLst>
          </p:cNvPr>
          <p:cNvGrpSpPr/>
          <p:nvPr/>
        </p:nvGrpSpPr>
        <p:grpSpPr>
          <a:xfrm>
            <a:off x="5184661" y="1850350"/>
            <a:ext cx="1155630" cy="700328"/>
            <a:chOff x="1041816" y="1251679"/>
            <a:chExt cx="993240" cy="629586"/>
          </a:xfrm>
        </p:grpSpPr>
        <p:sp>
          <p:nvSpPr>
            <p:cNvPr id="118" name="Flowchart: Process 117">
              <a:extLst>
                <a:ext uri="{FF2B5EF4-FFF2-40B4-BE49-F238E27FC236}">
                  <a16:creationId xmlns:a16="http://schemas.microsoft.com/office/drawing/2014/main" id="{21F66BC8-93A8-4296-9461-D247D67512CE}"/>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9" name="Flowchart: Process 118">
              <a:extLst>
                <a:ext uri="{FF2B5EF4-FFF2-40B4-BE49-F238E27FC236}">
                  <a16:creationId xmlns:a16="http://schemas.microsoft.com/office/drawing/2014/main" id="{0319533D-74B2-4F1B-9609-E7B7F9DFB09F}"/>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a:t>
              </a:r>
              <a:r>
                <a:rPr lang="en-US" sz="900"/>
                <a:t>o</a:t>
              </a:r>
              <a:r>
                <a:rPr lang="en-ZM" sz="900"/>
                <a:t>s</a:t>
              </a:r>
              <a:r>
                <a:rPr lang="en-US" sz="900"/>
                <a:t>t</a:t>
              </a:r>
              <a:r>
                <a:rPr lang="en-ZM" sz="900"/>
                <a:t> </a:t>
              </a:r>
              <a:r>
                <a:rPr lang="en-US" sz="900"/>
                <a:t>Migration</a:t>
              </a:r>
              <a:endParaRPr lang="en-ZM" sz="900"/>
            </a:p>
            <a:p>
              <a:pPr algn="ctr"/>
              <a:r>
                <a:rPr lang="en-US" sz="900"/>
                <a:t>Activity</a:t>
              </a:r>
            </a:p>
          </p:txBody>
        </p:sp>
      </p:grpSp>
      <p:cxnSp>
        <p:nvCxnSpPr>
          <p:cNvPr id="132" name="Connector: Elbow 131">
            <a:extLst>
              <a:ext uri="{FF2B5EF4-FFF2-40B4-BE49-F238E27FC236}">
                <a16:creationId xmlns:a16="http://schemas.microsoft.com/office/drawing/2014/main" id="{5613F091-38D2-4FC8-8B42-4EB140C6D884}"/>
              </a:ext>
            </a:extLst>
          </p:cNvPr>
          <p:cNvCxnSpPr>
            <a:cxnSpLocks/>
            <a:stCxn id="119" idx="2"/>
            <a:endCxn id="17" idx="0"/>
          </p:cNvCxnSpPr>
          <p:nvPr/>
        </p:nvCxnSpPr>
        <p:spPr>
          <a:xfrm rot="16200000" flipH="1">
            <a:off x="5423807" y="2889346"/>
            <a:ext cx="680519" cy="31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170468FF-8928-4CF9-8FE1-4DA0719243BA}"/>
              </a:ext>
            </a:extLst>
          </p:cNvPr>
          <p:cNvGrpSpPr/>
          <p:nvPr/>
        </p:nvGrpSpPr>
        <p:grpSpPr>
          <a:xfrm>
            <a:off x="5182105" y="4598464"/>
            <a:ext cx="1155630" cy="700328"/>
            <a:chOff x="1041816" y="1251679"/>
            <a:chExt cx="993240" cy="629586"/>
          </a:xfrm>
        </p:grpSpPr>
        <p:sp>
          <p:nvSpPr>
            <p:cNvPr id="138" name="Flowchart: Process 137">
              <a:extLst>
                <a:ext uri="{FF2B5EF4-FFF2-40B4-BE49-F238E27FC236}">
                  <a16:creationId xmlns:a16="http://schemas.microsoft.com/office/drawing/2014/main" id="{D7F96EFB-57DB-4D27-930A-F3D344966824}"/>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39" name="Flowchart: Process 138">
              <a:extLst>
                <a:ext uri="{FF2B5EF4-FFF2-40B4-BE49-F238E27FC236}">
                  <a16:creationId xmlns:a16="http://schemas.microsoft.com/office/drawing/2014/main" id="{D11F53E1-65BF-4166-B193-16C1FF7F96B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Redirect &amp; “Cleanup”</a:t>
              </a:r>
            </a:p>
          </p:txBody>
        </p:sp>
      </p:grpSp>
      <p:cxnSp>
        <p:nvCxnSpPr>
          <p:cNvPr id="140" name="Connector: Elbow 139">
            <a:extLst>
              <a:ext uri="{FF2B5EF4-FFF2-40B4-BE49-F238E27FC236}">
                <a16:creationId xmlns:a16="http://schemas.microsoft.com/office/drawing/2014/main" id="{CFD186A7-5774-4C05-B6C1-2E1EE60BE1AB}"/>
              </a:ext>
            </a:extLst>
          </p:cNvPr>
          <p:cNvCxnSpPr>
            <a:cxnSpLocks/>
            <a:stCxn id="139" idx="2"/>
            <a:endCxn id="116" idx="0"/>
          </p:cNvCxnSpPr>
          <p:nvPr/>
        </p:nvCxnSpPr>
        <p:spPr>
          <a:xfrm rot="16200000" flipH="1">
            <a:off x="5404514" y="5654198"/>
            <a:ext cx="717162" cy="6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E517ABC-5242-4692-AAEE-1EE91C252264}"/>
              </a:ext>
            </a:extLst>
          </p:cNvPr>
          <p:cNvCxnSpPr>
            <a:cxnSpLocks/>
          </p:cNvCxnSpPr>
          <p:nvPr/>
        </p:nvCxnSpPr>
        <p:spPr>
          <a:xfrm rot="5400000" flipH="1" flipV="1">
            <a:off x="3894412" y="1124764"/>
            <a:ext cx="1142479" cy="2593652"/>
          </a:xfrm>
          <a:prstGeom prst="bentConnector3">
            <a:avLst>
              <a:gd name="adj1" fmla="val 15118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2120DA2-F70D-419E-A676-306A0EFC9F12}"/>
              </a:ext>
            </a:extLst>
          </p:cNvPr>
          <p:cNvGrpSpPr/>
          <p:nvPr/>
        </p:nvGrpSpPr>
        <p:grpSpPr>
          <a:xfrm>
            <a:off x="5187842" y="3231197"/>
            <a:ext cx="1155630" cy="700328"/>
            <a:chOff x="1041816" y="1251679"/>
            <a:chExt cx="993240" cy="629586"/>
          </a:xfrm>
        </p:grpSpPr>
        <p:sp>
          <p:nvSpPr>
            <p:cNvPr id="17" name="Flowchart: Process 16">
              <a:extLst>
                <a:ext uri="{FF2B5EF4-FFF2-40B4-BE49-F238E27FC236}">
                  <a16:creationId xmlns:a16="http://schemas.microsoft.com/office/drawing/2014/main" id="{997AF547-BD6A-4211-A84F-58F16B15CDE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8" name="Flowchart: Process 17">
              <a:extLst>
                <a:ext uri="{FF2B5EF4-FFF2-40B4-BE49-F238E27FC236}">
                  <a16:creationId xmlns:a16="http://schemas.microsoft.com/office/drawing/2014/main" id="{F99C446C-DBC9-4463-8B82-51B7AD04D5D1}"/>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F</a:t>
              </a:r>
              <a:r>
                <a:rPr lang="en-ZM" sz="900" err="1"/>
                <a:t>i</a:t>
              </a:r>
              <a:r>
                <a:rPr lang="en-US" sz="900"/>
                <a:t>n</a:t>
              </a:r>
              <a:r>
                <a:rPr lang="en-ZM" sz="900"/>
                <a:t>a</a:t>
              </a:r>
              <a:r>
                <a:rPr lang="en-US" sz="900"/>
                <a:t>l</a:t>
              </a:r>
              <a:r>
                <a:rPr lang="en-ZM" sz="900"/>
                <a:t> </a:t>
              </a:r>
              <a:r>
                <a:rPr lang="en-US" sz="900"/>
                <a:t>Communication</a:t>
              </a:r>
            </a:p>
          </p:txBody>
        </p:sp>
      </p:grpSp>
      <p:grpSp>
        <p:nvGrpSpPr>
          <p:cNvPr id="19" name="Group 18">
            <a:extLst>
              <a:ext uri="{FF2B5EF4-FFF2-40B4-BE49-F238E27FC236}">
                <a16:creationId xmlns:a16="http://schemas.microsoft.com/office/drawing/2014/main" id="{C23EAADB-2A85-4F2A-A77B-176FAB2BFF51}"/>
              </a:ext>
            </a:extLst>
          </p:cNvPr>
          <p:cNvGrpSpPr/>
          <p:nvPr/>
        </p:nvGrpSpPr>
        <p:grpSpPr>
          <a:xfrm>
            <a:off x="2697568" y="2992829"/>
            <a:ext cx="936287" cy="808495"/>
            <a:chOff x="9740674" y="3429000"/>
            <a:chExt cx="936287" cy="808495"/>
          </a:xfrm>
        </p:grpSpPr>
        <p:sp>
          <p:nvSpPr>
            <p:cNvPr id="20" name="Oval 19">
              <a:extLst>
                <a:ext uri="{FF2B5EF4-FFF2-40B4-BE49-F238E27FC236}">
                  <a16:creationId xmlns:a16="http://schemas.microsoft.com/office/drawing/2014/main" id="{3093F323-CC56-4453-9836-D8D1C90AB84E}"/>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21" name="Rectangle 20">
              <a:extLst>
                <a:ext uri="{FF2B5EF4-FFF2-40B4-BE49-F238E27FC236}">
                  <a16:creationId xmlns:a16="http://schemas.microsoft.com/office/drawing/2014/main" id="{309C9B2D-1FAB-4899-B593-1527A54B7D97}"/>
                </a:ext>
              </a:extLst>
            </p:cNvPr>
            <p:cNvSpPr/>
            <p:nvPr/>
          </p:nvSpPr>
          <p:spPr>
            <a:xfrm>
              <a:off x="9740674" y="3685960"/>
              <a:ext cx="918841" cy="307777"/>
            </a:xfrm>
            <a:prstGeom prst="rect">
              <a:avLst/>
            </a:prstGeom>
          </p:spPr>
          <p:txBody>
            <a:bodyPr wrap="none">
              <a:spAutoFit/>
            </a:bodyPr>
            <a:lstStyle/>
            <a:p>
              <a:pPr algn="ctr"/>
              <a:r>
                <a:rPr lang="en-US" sz="1400" b="1">
                  <a:solidFill>
                    <a:schemeClr val="bg1"/>
                  </a:solidFill>
                </a:rPr>
                <a:t>H</a:t>
              </a:r>
              <a:r>
                <a:rPr lang="en-ZM" sz="1400" b="1">
                  <a:solidFill>
                    <a:schemeClr val="bg1"/>
                  </a:solidFill>
                </a:rPr>
                <a:t>a</a:t>
              </a:r>
              <a:r>
                <a:rPr lang="en-US" sz="1400" b="1">
                  <a:solidFill>
                    <a:schemeClr val="bg1"/>
                  </a:solidFill>
                </a:rPr>
                <a:t>n</a:t>
              </a:r>
              <a:r>
                <a:rPr lang="en-ZM" sz="1400" b="1">
                  <a:solidFill>
                    <a:schemeClr val="bg1"/>
                  </a:solidFill>
                </a:rPr>
                <a:t>d-</a:t>
              </a:r>
              <a:r>
                <a:rPr lang="en-US" sz="1400" b="1">
                  <a:solidFill>
                    <a:schemeClr val="bg1"/>
                  </a:solidFill>
                </a:rPr>
                <a:t>o</a:t>
              </a:r>
              <a:r>
                <a:rPr lang="en-ZM" sz="1400" b="1">
                  <a:solidFill>
                    <a:schemeClr val="bg1"/>
                  </a:solidFill>
                </a:rPr>
                <a:t>f</a:t>
              </a:r>
              <a:r>
                <a:rPr lang="en-US" sz="1400" b="1">
                  <a:solidFill>
                    <a:schemeClr val="bg1"/>
                  </a:solidFill>
                </a:rPr>
                <a:t>f</a:t>
              </a:r>
              <a:endParaRPr lang="en-UG" sz="1400" b="1">
                <a:solidFill>
                  <a:schemeClr val="bg1"/>
                </a:solidFill>
              </a:endParaRPr>
            </a:p>
          </p:txBody>
        </p:sp>
      </p:grpSp>
      <p:cxnSp>
        <p:nvCxnSpPr>
          <p:cNvPr id="9" name="Connector: Elbow 8">
            <a:extLst>
              <a:ext uri="{FF2B5EF4-FFF2-40B4-BE49-F238E27FC236}">
                <a16:creationId xmlns:a16="http://schemas.microsoft.com/office/drawing/2014/main" id="{E161D637-CE08-4463-8E03-4F2638C0390F}"/>
              </a:ext>
            </a:extLst>
          </p:cNvPr>
          <p:cNvCxnSpPr>
            <a:cxnSpLocks/>
            <a:stCxn id="18" idx="2"/>
            <a:endCxn id="138" idx="0"/>
          </p:cNvCxnSpPr>
          <p:nvPr/>
        </p:nvCxnSpPr>
        <p:spPr>
          <a:xfrm rot="5400000">
            <a:off x="5429320" y="4262126"/>
            <a:ext cx="666939" cy="5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23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Hand</a:t>
            </a:r>
            <a:r>
              <a:rPr lang="en-ZM">
                <a:latin typeface="Arial Black" panose="020B0A04020102020204" pitchFamily="34" charset="0"/>
              </a:rPr>
              <a:t>-</a:t>
            </a:r>
            <a:r>
              <a:rPr lang="en-US">
                <a:latin typeface="Arial Black" panose="020B0A04020102020204" pitchFamily="34" charset="0"/>
              </a:rPr>
              <a:t>off</a:t>
            </a: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1" y="1090369"/>
          <a:ext cx="10570375" cy="2188882"/>
        </p:xfrm>
        <a:graphic>
          <a:graphicData uri="http://schemas.openxmlformats.org/drawingml/2006/table">
            <a:tbl>
              <a:tblPr firstRow="1" bandRow="1">
                <a:tableStyleId>{5C22544A-7EE6-4342-B048-85BDC9FD1C3A}</a:tableStyleId>
              </a:tblPr>
              <a:tblGrid>
                <a:gridCol w="2089074">
                  <a:extLst>
                    <a:ext uri="{9D8B030D-6E8A-4147-A177-3AD203B41FA5}">
                      <a16:colId xmlns:a16="http://schemas.microsoft.com/office/drawing/2014/main" val="1924059247"/>
                    </a:ext>
                  </a:extLst>
                </a:gridCol>
                <a:gridCol w="5218368">
                  <a:extLst>
                    <a:ext uri="{9D8B030D-6E8A-4147-A177-3AD203B41FA5}">
                      <a16:colId xmlns:a16="http://schemas.microsoft.com/office/drawing/2014/main" val="573977682"/>
                    </a:ext>
                  </a:extLst>
                </a:gridCol>
                <a:gridCol w="1641167">
                  <a:extLst>
                    <a:ext uri="{9D8B030D-6E8A-4147-A177-3AD203B41FA5}">
                      <a16:colId xmlns:a16="http://schemas.microsoft.com/office/drawing/2014/main" val="3871479173"/>
                    </a:ext>
                  </a:extLst>
                </a:gridCol>
                <a:gridCol w="1621766">
                  <a:extLst>
                    <a:ext uri="{9D8B030D-6E8A-4147-A177-3AD203B41FA5}">
                      <a16:colId xmlns:a16="http://schemas.microsoft.com/office/drawing/2014/main" val="663452028"/>
                    </a:ext>
                  </a:extLst>
                </a:gridCol>
              </a:tblGrid>
              <a:tr h="370840">
                <a:tc>
                  <a:txBody>
                    <a:bodyPr/>
                    <a:lstStyle/>
                    <a:p>
                      <a:pPr algn="ct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286389">
                <a:tc>
                  <a:txBody>
                    <a:bodyPr/>
                    <a:lstStyle/>
                    <a:p>
                      <a:pPr marL="0" marR="0" lvl="0" indent="0" algn="l" rtl="0" eaLnBrk="1" fontAlgn="auto" latinLnBrk="0" hangingPunct="1">
                        <a:lnSpc>
                          <a:spcPct val="100000"/>
                        </a:lnSpc>
                        <a:spcBef>
                          <a:spcPts val="0"/>
                        </a:spcBef>
                        <a:spcAft>
                          <a:spcPts val="0"/>
                        </a:spcAft>
                        <a:buFontTx/>
                        <a:buNone/>
                      </a:pPr>
                      <a:r>
                        <a:rPr lang="en-US" sz="1200"/>
                        <a:t>Post Migration</a:t>
                      </a:r>
                    </a:p>
                    <a:p>
                      <a:endParaRPr lang="en-UG" sz="1200"/>
                    </a:p>
                  </a:txBody>
                  <a:tcPr/>
                </a:tc>
                <a:tc>
                  <a:txBody>
                    <a:bodyPr/>
                    <a:lstStyle/>
                    <a:p>
                      <a:pPr marL="0" marR="0" lvl="0" indent="0" algn="l">
                        <a:lnSpc>
                          <a:spcPct val="100000"/>
                        </a:lnSpc>
                        <a:spcBef>
                          <a:spcPts val="0"/>
                        </a:spcBef>
                        <a:spcAft>
                          <a:spcPts val="0"/>
                        </a:spcAft>
                        <a:buNone/>
                      </a:pPr>
                      <a:r>
                        <a:rPr lang="en-US" sz="1200" b="0" i="0" u="none" strike="noStrike" noProof="0">
                          <a:latin typeface="+mn-lt"/>
                        </a:rPr>
                        <a:t>Perform post-migration activities including </a:t>
                      </a:r>
                      <a:r>
                        <a:rPr lang="en-ZM" sz="1200" b="0" i="0" u="none" strike="noStrike" noProof="0">
                          <a:latin typeface="+mn-lt"/>
                        </a:rPr>
                        <a:t>server shut-off, log analysitcs, back-</a:t>
                      </a:r>
                      <a:r>
                        <a:rPr lang="en-US" sz="1200" b="0" i="0" u="none" strike="noStrike" noProof="0">
                          <a:latin typeface="+mn-lt"/>
                        </a:rPr>
                        <a:t>u</a:t>
                      </a:r>
                      <a:r>
                        <a:rPr lang="en-ZM" sz="1200" b="0" i="0" u="none" strike="noStrike" noProof="0">
                          <a:latin typeface="+mn-lt"/>
                        </a:rPr>
                        <a:t>p </a:t>
                      </a:r>
                      <a:r>
                        <a:rPr lang="en-US" sz="1200" b="0" i="0" u="none" strike="noStrike" noProof="0">
                          <a:latin typeface="+mn-lt"/>
                        </a:rPr>
                        <a:t>e</a:t>
                      </a:r>
                      <a:r>
                        <a:rPr lang="en-ZM" sz="1200" b="0" i="0" u="none" strike="noStrike" noProof="0">
                          <a:latin typeface="+mn-lt"/>
                        </a:rPr>
                        <a:t>n</a:t>
                      </a:r>
                      <a:r>
                        <a:rPr lang="en-US" sz="1200" b="0" i="0" u="none" strike="noStrike" noProof="0">
                          <a:latin typeface="+mn-lt"/>
                        </a:rPr>
                        <a:t>a</a:t>
                      </a:r>
                      <a:r>
                        <a:rPr lang="en-ZM" sz="1200" b="0" i="0" u="none" strike="noStrike" noProof="0">
                          <a:latin typeface="+mn-lt"/>
                        </a:rPr>
                        <a:t>b</a:t>
                      </a:r>
                      <a:r>
                        <a:rPr lang="en-US" sz="1200" b="0" i="0" u="none" strike="noStrike" noProof="0">
                          <a:latin typeface="+mn-lt"/>
                        </a:rPr>
                        <a:t>l</a:t>
                      </a:r>
                      <a:r>
                        <a:rPr lang="en-ZM" sz="1200" b="0" i="0" u="none" strike="noStrike" noProof="0">
                          <a:latin typeface="+mn-lt"/>
                        </a:rPr>
                        <a:t>e</a:t>
                      </a:r>
                      <a:r>
                        <a:rPr lang="en-US" sz="1200" b="0" i="0" u="none" strike="noStrike" noProof="0">
                          <a:latin typeface="+mn-lt"/>
                        </a:rPr>
                        <a:t>m</a:t>
                      </a:r>
                      <a:r>
                        <a:rPr lang="en-ZM" sz="1200" b="0" i="0" u="none" strike="noStrike" noProof="0">
                          <a:latin typeface="+mn-lt"/>
                        </a:rPr>
                        <a:t>e</a:t>
                      </a:r>
                      <a:r>
                        <a:rPr lang="en-US" sz="1200" b="0" i="0" u="none" strike="noStrike" noProof="0">
                          <a:latin typeface="+mn-lt"/>
                        </a:rPr>
                        <a:t>n</a:t>
                      </a:r>
                      <a:r>
                        <a:rPr lang="en-ZM" sz="1200" b="0" i="0" u="none" strike="noStrike" noProof="0">
                          <a:latin typeface="+mn-lt"/>
                        </a:rPr>
                        <a:t>t </a:t>
                      </a:r>
                      <a:r>
                        <a:rPr lang="en-US" sz="1200" b="0" i="0" u="none" strike="noStrike" noProof="0">
                          <a:latin typeface="+mn-lt"/>
                        </a:rPr>
                        <a:t>a</a:t>
                      </a:r>
                      <a:r>
                        <a:rPr lang="en-ZM" sz="1200" b="0" i="0" u="none" strike="noStrike" noProof="0">
                          <a:latin typeface="+mn-lt"/>
                        </a:rPr>
                        <a:t>n</a:t>
                      </a:r>
                      <a:r>
                        <a:rPr lang="en-US" sz="1200" b="0" i="0" u="none" strike="noStrike" noProof="0">
                          <a:latin typeface="+mn-lt"/>
                        </a:rPr>
                        <a:t>d</a:t>
                      </a:r>
                      <a:r>
                        <a:rPr lang="en-ZM" sz="1200" b="0" i="0" u="none" strike="noStrike" noProof="0">
                          <a:latin typeface="+mn-lt"/>
                        </a:rPr>
                        <a:t> </a:t>
                      </a:r>
                      <a:r>
                        <a:rPr lang="en-US" sz="1200" b="0" i="0" u="none" strike="noStrike" noProof="0">
                          <a:latin typeface="+mn-lt"/>
                        </a:rPr>
                        <a:t>tagging</a:t>
                      </a:r>
                      <a:endParaRPr lang="en-ZM" sz="1200" b="0" i="0" u="none" strike="noStrike" noProof="0">
                        <a:latin typeface="+mn-lt"/>
                      </a:endParaRPr>
                    </a:p>
                    <a:p>
                      <a:pPr marL="0" marR="0" lvl="0" indent="0" algn="l">
                        <a:lnSpc>
                          <a:spcPct val="100000"/>
                        </a:lnSpc>
                        <a:spcBef>
                          <a:spcPts val="0"/>
                        </a:spcBef>
                        <a:spcAft>
                          <a:spcPts val="0"/>
                        </a:spcAft>
                        <a:buNone/>
                      </a:pPr>
                      <a:endParaRPr lang="en-US" sz="1200" b="0" i="0" u="none" strike="noStrike" noProof="0">
                        <a:latin typeface="Montserrat"/>
                      </a:endParaRPr>
                    </a:p>
                  </a:txBody>
                  <a:tcPr/>
                </a:tc>
                <a:tc>
                  <a:txBody>
                    <a:bodyPr/>
                    <a:lstStyle/>
                    <a:p>
                      <a:pPr lvl="0">
                        <a:buNone/>
                      </a:pPr>
                      <a:r>
                        <a:rPr lang="en-US" sz="1200"/>
                        <a:t>10M</a:t>
                      </a:r>
                    </a:p>
                  </a:txBody>
                  <a:tcPr/>
                </a:tc>
                <a:tc>
                  <a:txBody>
                    <a:bodyPr/>
                    <a:lstStyle/>
                    <a:p>
                      <a:pPr lvl="0">
                        <a:buNone/>
                      </a:pPr>
                      <a:r>
                        <a:rPr lang="en-US" sz="1200"/>
                        <a:t>CMC</a:t>
                      </a:r>
                      <a:r>
                        <a:rPr lang="en-ZM" sz="1200"/>
                        <a:t> </a:t>
                      </a:r>
                      <a:r>
                        <a:rPr lang="en-US" sz="1200"/>
                        <a:t>L</a:t>
                      </a:r>
                      <a:r>
                        <a:rPr lang="en-ZM" sz="1200"/>
                        <a:t>e</a:t>
                      </a:r>
                      <a:r>
                        <a:rPr lang="en-US" sz="1200"/>
                        <a:t>a</a:t>
                      </a:r>
                      <a:r>
                        <a:rPr lang="en-ZM" sz="1200"/>
                        <a:t>d</a:t>
                      </a:r>
                      <a:endParaRPr lang="en-US" sz="1200"/>
                    </a:p>
                  </a:txBody>
                  <a:tcPr/>
                </a:tc>
                <a:extLst>
                  <a:ext uri="{0D108BD9-81ED-4DB2-BD59-A6C34878D82A}">
                    <a16:rowId xmlns:a16="http://schemas.microsoft.com/office/drawing/2014/main" val="3814815252"/>
                  </a:ext>
                </a:extLst>
              </a:tr>
              <a:tr h="537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t>
                      </a:r>
                      <a:r>
                        <a:rPr lang="en-ZM" sz="1200"/>
                        <a:t>i</a:t>
                      </a:r>
                      <a:r>
                        <a:rPr lang="en-US" sz="1200"/>
                        <a:t>n</a:t>
                      </a:r>
                      <a:r>
                        <a:rPr lang="en-ZM" sz="1200"/>
                        <a:t>a</a:t>
                      </a:r>
                      <a:r>
                        <a:rPr lang="en-US" sz="1200"/>
                        <a:t>l</a:t>
                      </a:r>
                      <a:r>
                        <a:rPr lang="en-ZM" sz="1200"/>
                        <a:t> </a:t>
                      </a:r>
                      <a:r>
                        <a:rPr lang="en-US" sz="1200"/>
                        <a:t>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a:t>S</a:t>
                      </a:r>
                      <a:r>
                        <a:rPr lang="en-US" sz="1200"/>
                        <a:t>e</a:t>
                      </a:r>
                      <a:r>
                        <a:rPr lang="en-ZM" sz="1200"/>
                        <a:t>n</a:t>
                      </a:r>
                      <a:r>
                        <a:rPr lang="en-US" sz="1200"/>
                        <a:t>d</a:t>
                      </a:r>
                      <a:r>
                        <a:rPr lang="en-ZM" sz="1200"/>
                        <a:t> </a:t>
                      </a:r>
                      <a:r>
                        <a:rPr lang="en-US" sz="1200"/>
                        <a:t>n</a:t>
                      </a:r>
                      <a:r>
                        <a:rPr lang="en-ZM" sz="1200"/>
                        <a:t>o</a:t>
                      </a:r>
                      <a:r>
                        <a:rPr lang="en-US" sz="1200"/>
                        <a:t>t</a:t>
                      </a:r>
                      <a:r>
                        <a:rPr lang="en-ZM" sz="1200"/>
                        <a:t>i</a:t>
                      </a:r>
                      <a:r>
                        <a:rPr lang="en-US" sz="1200"/>
                        <a:t>c</a:t>
                      </a:r>
                      <a:r>
                        <a:rPr lang="en-ZM" sz="1200"/>
                        <a:t>e </a:t>
                      </a:r>
                      <a:r>
                        <a:rPr lang="en-US" sz="1200"/>
                        <a:t>o</a:t>
                      </a:r>
                      <a:r>
                        <a:rPr lang="en-ZM" sz="1200"/>
                        <a:t>f </a:t>
                      </a:r>
                      <a:r>
                        <a:rPr lang="en-US" sz="1200"/>
                        <a:t>migration c</a:t>
                      </a:r>
                      <a:r>
                        <a:rPr lang="en-ZM" sz="1200"/>
                        <a:t>o</a:t>
                      </a:r>
                      <a:r>
                        <a:rPr lang="en-US" sz="1200"/>
                        <a:t>m</a:t>
                      </a:r>
                      <a:r>
                        <a:rPr lang="en-ZM" sz="1200"/>
                        <a:t>p</a:t>
                      </a:r>
                      <a:r>
                        <a:rPr lang="en-US" sz="1200"/>
                        <a:t>l</a:t>
                      </a:r>
                      <a:r>
                        <a:rPr lang="en-ZM" sz="1200"/>
                        <a:t>e</a:t>
                      </a:r>
                      <a:r>
                        <a:rPr lang="en-US" sz="1200"/>
                        <a:t>t</a:t>
                      </a:r>
                      <a:r>
                        <a:rPr lang="en-ZM" sz="1200"/>
                        <a:t>i</a:t>
                      </a:r>
                      <a:r>
                        <a:rPr lang="en-US" sz="1200"/>
                        <a:t>o</a:t>
                      </a:r>
                      <a:r>
                        <a:rPr lang="en-ZM" sz="1200"/>
                        <a:t>n </a:t>
                      </a:r>
                      <a:r>
                        <a:rPr lang="en-US" sz="1200"/>
                        <a:t>t</a:t>
                      </a:r>
                      <a:r>
                        <a:rPr lang="en-ZM" sz="1200"/>
                        <a:t>o </a:t>
                      </a:r>
                      <a:r>
                        <a:rPr lang="en-US" sz="1200"/>
                        <a:t>I</a:t>
                      </a:r>
                      <a:r>
                        <a:rPr lang="en-ZM" sz="1200"/>
                        <a:t>n</a:t>
                      </a:r>
                      <a:r>
                        <a:rPr lang="en-US" sz="1200"/>
                        <a:t>f</a:t>
                      </a:r>
                      <a:r>
                        <a:rPr lang="en-ZM" sz="1200"/>
                        <a:t>r</a:t>
                      </a:r>
                      <a:r>
                        <a:rPr lang="en-US" sz="1200"/>
                        <a:t>at</a:t>
                      </a:r>
                      <a:r>
                        <a:rPr lang="en-ZM" sz="1200"/>
                        <a:t>r</a:t>
                      </a:r>
                      <a:r>
                        <a:rPr lang="en-US" sz="1200"/>
                        <a:t>u</a:t>
                      </a:r>
                      <a:r>
                        <a:rPr lang="en-ZM" sz="1200"/>
                        <a:t>c</a:t>
                      </a:r>
                      <a:r>
                        <a:rPr lang="en-US" sz="1200"/>
                        <a:t>t</a:t>
                      </a:r>
                      <a:r>
                        <a:rPr lang="en-ZM" sz="1200"/>
                        <a:t>u</a:t>
                      </a:r>
                      <a:r>
                        <a:rPr lang="en-US" sz="1200"/>
                        <a:t>r</a:t>
                      </a:r>
                      <a:r>
                        <a:rPr lang="en-ZM" sz="1200"/>
                        <a:t>e </a:t>
                      </a:r>
                      <a:r>
                        <a:rPr lang="en-US" sz="1200"/>
                        <a:t>a</a:t>
                      </a:r>
                      <a:r>
                        <a:rPr lang="en-ZM" sz="1200"/>
                        <a:t>n</a:t>
                      </a:r>
                      <a:r>
                        <a:rPr lang="en-US" sz="1200"/>
                        <a:t>d</a:t>
                      </a:r>
                      <a:r>
                        <a:rPr lang="en-ZM" sz="1200"/>
                        <a:t> </a:t>
                      </a:r>
                      <a:r>
                        <a:rPr lang="en-US" sz="1200"/>
                        <a:t>P</a:t>
                      </a:r>
                      <a:r>
                        <a:rPr lang="en-ZM" sz="1200"/>
                        <a:t>r</a:t>
                      </a:r>
                      <a:r>
                        <a:rPr lang="en-US" sz="1200"/>
                        <a:t>o</a:t>
                      </a:r>
                      <a:r>
                        <a:rPr lang="en-ZM" sz="1200"/>
                        <a:t>d</a:t>
                      </a:r>
                      <a:r>
                        <a:rPr lang="en-US" sz="1200"/>
                        <a:t>u</a:t>
                      </a:r>
                      <a:r>
                        <a:rPr lang="en-ZM" sz="1200"/>
                        <a:t>c</a:t>
                      </a:r>
                      <a:r>
                        <a:rPr lang="en-US" sz="1200"/>
                        <a:t>t</a:t>
                      </a:r>
                      <a:r>
                        <a:rPr lang="en-ZM" sz="1200"/>
                        <a:t> </a:t>
                      </a:r>
                      <a:r>
                        <a:rPr lang="en-US" sz="1200"/>
                        <a:t>O</a:t>
                      </a:r>
                      <a:r>
                        <a:rPr lang="en-ZM" sz="1200"/>
                        <a:t>wner</a:t>
                      </a:r>
                      <a:endParaRPr lang="en-US" sz="1200"/>
                    </a:p>
                  </a:txBody>
                  <a:tcPr/>
                </a:tc>
                <a:tc>
                  <a:txBody>
                    <a:bodyPr/>
                    <a:lstStyle/>
                    <a:p>
                      <a:r>
                        <a:rPr lang="en-ZM" sz="1200"/>
                        <a:t>10</a:t>
                      </a:r>
                      <a:r>
                        <a:rPr lang="en-US" sz="1200"/>
                        <a:t>M</a:t>
                      </a:r>
                    </a:p>
                  </a:txBody>
                  <a:tcPr/>
                </a:tc>
                <a:tc>
                  <a:txBody>
                    <a:bodyPr/>
                    <a:lstStyle/>
                    <a:p>
                      <a:r>
                        <a:rPr lang="en-US" sz="1200"/>
                        <a:t>Deldri</a:t>
                      </a:r>
                      <a:r>
                        <a:rPr lang="en-ZM" sz="1200"/>
                        <a:t> / </a:t>
                      </a:r>
                      <a:r>
                        <a:rPr lang="en-US" sz="1200"/>
                        <a:t>S</a:t>
                      </a:r>
                      <a:r>
                        <a:rPr lang="en-ZM" sz="1200"/>
                        <a:t>c</a:t>
                      </a:r>
                      <a:r>
                        <a:rPr lang="en-US" sz="1200"/>
                        <a:t>o</a:t>
                      </a:r>
                      <a:r>
                        <a:rPr lang="en-ZM" sz="1200"/>
                        <a:t>t</a:t>
                      </a:r>
                      <a:r>
                        <a:rPr lang="en-US" sz="1200"/>
                        <a:t>t</a:t>
                      </a:r>
                    </a:p>
                  </a:txBody>
                  <a:tcPr/>
                </a:tc>
                <a:extLst>
                  <a:ext uri="{0D108BD9-81ED-4DB2-BD59-A6C34878D82A}">
                    <a16:rowId xmlns:a16="http://schemas.microsoft.com/office/drawing/2014/main" val="845490202"/>
                  </a:ext>
                </a:extLst>
              </a:tr>
              <a:tr h="537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Redirect &amp; “Cleanup”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a:t>P</a:t>
                      </a:r>
                      <a:r>
                        <a:rPr lang="en-ZM" sz="1200"/>
                        <a:t>e</a:t>
                      </a:r>
                      <a:r>
                        <a:rPr lang="en-US" sz="1200"/>
                        <a:t>r</a:t>
                      </a:r>
                      <a:r>
                        <a:rPr lang="en-ZM" sz="1200"/>
                        <a:t>f</a:t>
                      </a:r>
                      <a:r>
                        <a:rPr lang="en-US" sz="1200"/>
                        <a:t>o</a:t>
                      </a:r>
                      <a:r>
                        <a:rPr lang="en-ZM" sz="1200"/>
                        <a:t>r</a:t>
                      </a:r>
                      <a:r>
                        <a:rPr lang="en-US" sz="1200"/>
                        <a:t>m</a:t>
                      </a:r>
                      <a:r>
                        <a:rPr lang="en-ZM" sz="1200"/>
                        <a:t> </a:t>
                      </a:r>
                      <a:r>
                        <a:rPr lang="en-US" sz="1200"/>
                        <a:t>c</a:t>
                      </a:r>
                      <a:r>
                        <a:rPr lang="en-ZM" sz="1200"/>
                        <a:t>l</a:t>
                      </a:r>
                      <a:r>
                        <a:rPr lang="en-US" sz="1200"/>
                        <a:t>e</a:t>
                      </a:r>
                      <a:r>
                        <a:rPr lang="en-ZM" sz="1200"/>
                        <a:t>a</a:t>
                      </a:r>
                      <a:r>
                        <a:rPr lang="en-US" sz="1200"/>
                        <a:t>n</a:t>
                      </a:r>
                      <a:r>
                        <a:rPr lang="en-ZM" sz="1200"/>
                        <a:t>-</a:t>
                      </a:r>
                      <a:r>
                        <a:rPr lang="en-US" sz="1200"/>
                        <a:t>u</a:t>
                      </a:r>
                      <a:r>
                        <a:rPr lang="en-ZM" sz="1200"/>
                        <a:t>p </a:t>
                      </a:r>
                      <a:r>
                        <a:rPr lang="en-US" sz="1200"/>
                        <a:t>a</a:t>
                      </a:r>
                      <a:r>
                        <a:rPr lang="en-ZM" sz="1200"/>
                        <a:t>c</a:t>
                      </a:r>
                      <a:r>
                        <a:rPr lang="en-US" sz="1200"/>
                        <a:t>t</a:t>
                      </a:r>
                      <a:r>
                        <a:rPr lang="en-ZM" sz="1200"/>
                        <a:t>i</a:t>
                      </a:r>
                      <a:r>
                        <a:rPr lang="en-US" sz="1200"/>
                        <a:t>v</a:t>
                      </a:r>
                      <a:r>
                        <a:rPr lang="en-ZM" sz="1200"/>
                        <a:t>i</a:t>
                      </a:r>
                      <a:r>
                        <a:rPr lang="en-US" sz="1200"/>
                        <a:t>t</a:t>
                      </a:r>
                      <a:r>
                        <a:rPr lang="en-ZM" sz="1200"/>
                        <a:t>i</a:t>
                      </a:r>
                      <a:r>
                        <a:rPr lang="en-US" sz="1200"/>
                        <a:t>e</a:t>
                      </a:r>
                      <a:r>
                        <a:rPr lang="en-ZM" sz="1200"/>
                        <a:t>s</a:t>
                      </a:r>
                      <a:r>
                        <a:rPr lang="en-US" sz="1200"/>
                        <a:t> including </a:t>
                      </a:r>
                      <a:r>
                        <a:rPr lang="en-ZM" sz="1200"/>
                        <a:t>updated of </a:t>
                      </a:r>
                      <a:r>
                        <a:rPr lang="en-US" sz="1200"/>
                        <a:t>patching s</a:t>
                      </a:r>
                      <a:r>
                        <a:rPr lang="en-ZM" sz="1200"/>
                        <a:t>c</a:t>
                      </a:r>
                      <a:r>
                        <a:rPr lang="en-US" sz="1200"/>
                        <a:t>h</a:t>
                      </a:r>
                      <a:r>
                        <a:rPr lang="en-ZM" sz="1200"/>
                        <a:t>e</a:t>
                      </a:r>
                      <a:r>
                        <a:rPr lang="en-US" sz="1200"/>
                        <a:t>d</a:t>
                      </a:r>
                      <a:r>
                        <a:rPr lang="en-ZM" sz="1200"/>
                        <a:t>u</a:t>
                      </a:r>
                      <a:r>
                        <a:rPr lang="en-US" sz="1200"/>
                        <a:t>l</a:t>
                      </a:r>
                      <a:r>
                        <a:rPr lang="en-ZM" sz="1200"/>
                        <a:t>e, </a:t>
                      </a:r>
                      <a:r>
                        <a:rPr lang="en-US" sz="1200"/>
                        <a:t>u</a:t>
                      </a:r>
                      <a:r>
                        <a:rPr lang="en-ZM" sz="1200"/>
                        <a:t>p</a:t>
                      </a:r>
                      <a:r>
                        <a:rPr lang="en-US" sz="1200"/>
                        <a:t>d</a:t>
                      </a:r>
                      <a:r>
                        <a:rPr lang="en-ZM" sz="1200"/>
                        <a:t>a</a:t>
                      </a:r>
                      <a:r>
                        <a:rPr lang="en-US" sz="1200"/>
                        <a:t>t</a:t>
                      </a:r>
                      <a:r>
                        <a:rPr lang="en-ZM" sz="1200"/>
                        <a:t>e </a:t>
                      </a:r>
                      <a:r>
                        <a:rPr lang="en-US" sz="1200"/>
                        <a:t>m</a:t>
                      </a:r>
                      <a:r>
                        <a:rPr lang="en-ZM" sz="1200"/>
                        <a:t>o</a:t>
                      </a:r>
                      <a:r>
                        <a:rPr lang="en-US" sz="1200"/>
                        <a:t>n</a:t>
                      </a:r>
                      <a:r>
                        <a:rPr lang="en-ZM" sz="1200"/>
                        <a:t>i</a:t>
                      </a:r>
                      <a:r>
                        <a:rPr lang="en-US" sz="1200"/>
                        <a:t>t</a:t>
                      </a:r>
                      <a:r>
                        <a:rPr lang="en-ZM" sz="1200"/>
                        <a:t>o</a:t>
                      </a:r>
                      <a:r>
                        <a:rPr lang="en-US" sz="1200"/>
                        <a:t>r</a:t>
                      </a:r>
                      <a:r>
                        <a:rPr lang="en-ZM" sz="1200"/>
                        <a:t>i</a:t>
                      </a:r>
                      <a:r>
                        <a:rPr lang="en-US" sz="1200"/>
                        <a:t>n</a:t>
                      </a:r>
                      <a:r>
                        <a:rPr lang="en-ZM" sz="1200"/>
                        <a:t>g </a:t>
                      </a:r>
                      <a:r>
                        <a:rPr lang="en-US" sz="1200"/>
                        <a:t>a</a:t>
                      </a:r>
                      <a:r>
                        <a:rPr lang="en-ZM" sz="1200"/>
                        <a:t>n</a:t>
                      </a:r>
                      <a:r>
                        <a:rPr lang="en-US" sz="1200"/>
                        <a:t>d</a:t>
                      </a:r>
                      <a:r>
                        <a:rPr lang="en-ZM" sz="1200"/>
                        <a:t> </a:t>
                      </a:r>
                      <a:r>
                        <a:rPr lang="en-US" sz="1200"/>
                        <a:t>o</a:t>
                      </a:r>
                      <a:r>
                        <a:rPr lang="en-ZM" sz="1200"/>
                        <a:t>n </a:t>
                      </a:r>
                      <a:r>
                        <a:rPr lang="en-US" sz="1200"/>
                        <a:t>p</a:t>
                      </a:r>
                      <a:r>
                        <a:rPr lang="en-ZM" sz="1200"/>
                        <a:t>r</a:t>
                      </a:r>
                      <a:r>
                        <a:rPr lang="en-US" sz="1200"/>
                        <a:t>e</a:t>
                      </a:r>
                      <a:r>
                        <a:rPr lang="en-ZM" sz="1200"/>
                        <a:t>m clean-up.  </a:t>
                      </a:r>
                      <a:r>
                        <a:rPr lang="en-US" sz="1200"/>
                        <a:t>A</a:t>
                      </a:r>
                      <a:r>
                        <a:rPr lang="en-ZM" sz="1200"/>
                        <a:t>s </a:t>
                      </a:r>
                      <a:r>
                        <a:rPr lang="en-US" sz="1200"/>
                        <a:t>w</a:t>
                      </a:r>
                      <a:r>
                        <a:rPr lang="en-ZM" sz="1200"/>
                        <a:t>e</a:t>
                      </a:r>
                      <a:r>
                        <a:rPr lang="en-US" sz="1200"/>
                        <a:t>l</a:t>
                      </a:r>
                      <a:r>
                        <a:rPr lang="en-ZM" sz="1200"/>
                        <a:t>l </a:t>
                      </a:r>
                      <a:r>
                        <a:rPr lang="en-US" sz="1200"/>
                        <a:t>a</a:t>
                      </a:r>
                      <a:r>
                        <a:rPr lang="en-ZM" sz="1200"/>
                        <a:t>s </a:t>
                      </a:r>
                      <a:r>
                        <a:rPr lang="en-US" sz="1200"/>
                        <a:t>a</a:t>
                      </a:r>
                      <a:r>
                        <a:rPr lang="en-ZM" sz="1200"/>
                        <a:t>n</a:t>
                      </a:r>
                      <a:r>
                        <a:rPr lang="en-US" sz="1200"/>
                        <a:t>y</a:t>
                      </a:r>
                      <a:r>
                        <a:rPr lang="en-ZM" sz="1200"/>
                        <a:t> </a:t>
                      </a:r>
                      <a:r>
                        <a:rPr lang="en-US" sz="1200"/>
                        <a:t>o</a:t>
                      </a:r>
                      <a:r>
                        <a:rPr lang="en-ZM" sz="1200"/>
                        <a:t>t</a:t>
                      </a:r>
                      <a:r>
                        <a:rPr lang="en-US" sz="1200"/>
                        <a:t>h</a:t>
                      </a:r>
                      <a:r>
                        <a:rPr lang="en-ZM" sz="1200"/>
                        <a:t>e</a:t>
                      </a:r>
                      <a:r>
                        <a:rPr lang="en-US" sz="1200"/>
                        <a:t>r</a:t>
                      </a:r>
                      <a:r>
                        <a:rPr lang="en-ZM" sz="1200"/>
                        <a:t> </a:t>
                      </a:r>
                      <a:r>
                        <a:rPr lang="en-US" sz="1200"/>
                        <a:t>infrastructure</a:t>
                      </a:r>
                      <a:r>
                        <a:rPr lang="en-ZM" sz="1200"/>
                        <a:t> relate</a:t>
                      </a:r>
                      <a:r>
                        <a:rPr lang="en-US" sz="1200"/>
                        <a:t>d</a:t>
                      </a:r>
                      <a:r>
                        <a:rPr lang="en-ZM" sz="1200"/>
                        <a:t> </a:t>
                      </a:r>
                      <a:r>
                        <a:rPr lang="en-US" sz="1200"/>
                        <a:t>a</a:t>
                      </a:r>
                      <a:r>
                        <a:rPr lang="en-ZM" sz="1200"/>
                        <a:t>c</a:t>
                      </a:r>
                      <a:r>
                        <a:rPr lang="en-US" sz="1200"/>
                        <a:t>t</a:t>
                      </a:r>
                      <a:r>
                        <a:rPr lang="en-ZM" sz="1200"/>
                        <a:t>i</a:t>
                      </a:r>
                      <a:r>
                        <a:rPr lang="en-US" sz="1200"/>
                        <a:t>v</a:t>
                      </a:r>
                      <a:r>
                        <a:rPr lang="en-ZM" sz="1200"/>
                        <a:t>i</a:t>
                      </a:r>
                      <a:r>
                        <a:rPr lang="en-US" sz="1200"/>
                        <a:t>t</a:t>
                      </a:r>
                      <a:r>
                        <a:rPr lang="en-ZM" sz="1200"/>
                        <a:t>i</a:t>
                      </a:r>
                      <a:r>
                        <a:rPr lang="en-US" sz="1200"/>
                        <a:t>e</a:t>
                      </a:r>
                      <a:r>
                        <a:rPr lang="en-ZM" sz="1200"/>
                        <a:t>s </a:t>
                      </a:r>
                      <a:r>
                        <a:rPr lang="en-US" sz="1200"/>
                        <a:t>specific</a:t>
                      </a:r>
                      <a:r>
                        <a:rPr lang="en-ZM" sz="1200"/>
                        <a:t> </a:t>
                      </a:r>
                      <a:r>
                        <a:rPr lang="en-US" sz="1200"/>
                        <a:t>t</a:t>
                      </a:r>
                      <a:r>
                        <a:rPr lang="en-ZM" sz="1200"/>
                        <a:t>o client inter</a:t>
                      </a:r>
                      <a:r>
                        <a:rPr lang="en-US" sz="1200"/>
                        <a:t>a</a:t>
                      </a:r>
                      <a:r>
                        <a:rPr lang="en-ZM" sz="1200"/>
                        <a:t>l </a:t>
                      </a:r>
                      <a:r>
                        <a:rPr lang="en-US" sz="1200"/>
                        <a:t>p</a:t>
                      </a:r>
                      <a:r>
                        <a:rPr lang="en-ZM" sz="1200"/>
                        <a:t>r</a:t>
                      </a:r>
                      <a:r>
                        <a:rPr lang="en-US" sz="1200"/>
                        <a:t>o</a:t>
                      </a:r>
                      <a:r>
                        <a:rPr lang="en-ZM" sz="1200"/>
                        <a:t>c</a:t>
                      </a:r>
                      <a:r>
                        <a:rPr lang="en-US" sz="1200"/>
                        <a:t>e</a:t>
                      </a:r>
                      <a:r>
                        <a:rPr lang="en-ZM" sz="1200"/>
                        <a:t>s</a:t>
                      </a:r>
                      <a:r>
                        <a:rPr lang="en-US" sz="1200"/>
                        <a:t>s</a:t>
                      </a:r>
                    </a:p>
                  </a:txBody>
                  <a:tcPr/>
                </a:tc>
                <a:tc>
                  <a:txBody>
                    <a:bodyPr/>
                    <a:lstStyle/>
                    <a:p>
                      <a:r>
                        <a:rPr lang="en-US" sz="1200"/>
                        <a:t>Relativity</a:t>
                      </a:r>
                    </a:p>
                  </a:txBody>
                  <a:tcPr/>
                </a:tc>
                <a:tc>
                  <a:txBody>
                    <a:bodyPr/>
                    <a:lstStyle/>
                    <a:p>
                      <a:r>
                        <a:rPr lang="en-US" sz="1200"/>
                        <a:t>Raji</a:t>
                      </a:r>
                    </a:p>
                  </a:txBody>
                  <a:tcPr/>
                </a:tc>
                <a:extLst>
                  <a:ext uri="{0D108BD9-81ED-4DB2-BD59-A6C34878D82A}">
                    <a16:rowId xmlns:a16="http://schemas.microsoft.com/office/drawing/2014/main" val="3146913533"/>
                  </a:ext>
                </a:extLst>
              </a:tr>
            </a:tbl>
          </a:graphicData>
        </a:graphic>
      </p:graphicFrame>
    </p:spTree>
    <p:extLst>
      <p:ext uri="{BB962C8B-B14F-4D97-AF65-F5344CB8AC3E}">
        <p14:creationId xmlns:p14="http://schemas.microsoft.com/office/powerpoint/2010/main" val="339446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fontScale="90000"/>
          </a:bodyPr>
          <a:lstStyle/>
          <a:p>
            <a:r>
              <a:rPr lang="en-US">
                <a:latin typeface="Arial Black" panose="020B0A04020102020204" pitchFamily="34" charset="0"/>
              </a:rPr>
              <a:t>Migration Process Flow – Roll/Fail Back</a:t>
            </a:r>
          </a:p>
        </p:txBody>
      </p:sp>
      <p:sp>
        <p:nvSpPr>
          <p:cNvPr id="116" name="Oval 115">
            <a:extLst>
              <a:ext uri="{FF2B5EF4-FFF2-40B4-BE49-F238E27FC236}">
                <a16:creationId xmlns:a16="http://schemas.microsoft.com/office/drawing/2014/main" id="{3D94D335-5A12-4160-B0EE-895071BDD6B9}"/>
              </a:ext>
            </a:extLst>
          </p:cNvPr>
          <p:cNvSpPr/>
          <p:nvPr/>
        </p:nvSpPr>
        <p:spPr>
          <a:xfrm>
            <a:off x="6906406" y="5787908"/>
            <a:ext cx="1191888" cy="56593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Rollback Completed</a:t>
            </a:r>
          </a:p>
        </p:txBody>
      </p:sp>
      <p:grpSp>
        <p:nvGrpSpPr>
          <p:cNvPr id="117" name="Group 116">
            <a:extLst>
              <a:ext uri="{FF2B5EF4-FFF2-40B4-BE49-F238E27FC236}">
                <a16:creationId xmlns:a16="http://schemas.microsoft.com/office/drawing/2014/main" id="{960C1EC6-BDDC-4FB5-8BEB-F2AE3486FC56}"/>
              </a:ext>
            </a:extLst>
          </p:cNvPr>
          <p:cNvGrpSpPr/>
          <p:nvPr/>
        </p:nvGrpSpPr>
        <p:grpSpPr>
          <a:xfrm>
            <a:off x="3393765" y="1794677"/>
            <a:ext cx="1155630" cy="700328"/>
            <a:chOff x="1041816" y="1251679"/>
            <a:chExt cx="993240" cy="629586"/>
          </a:xfrm>
        </p:grpSpPr>
        <p:sp>
          <p:nvSpPr>
            <p:cNvPr id="118" name="Flowchart: Process 117">
              <a:extLst>
                <a:ext uri="{FF2B5EF4-FFF2-40B4-BE49-F238E27FC236}">
                  <a16:creationId xmlns:a16="http://schemas.microsoft.com/office/drawing/2014/main" id="{21F66BC8-93A8-4296-9461-D247D67512CE}"/>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9" name="Flowchart: Process 118">
              <a:extLst>
                <a:ext uri="{FF2B5EF4-FFF2-40B4-BE49-F238E27FC236}">
                  <a16:creationId xmlns:a16="http://schemas.microsoft.com/office/drawing/2014/main" id="{0319533D-74B2-4F1B-9609-E7B7F9DFB09F}"/>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Shutdown Azure Env</a:t>
              </a:r>
            </a:p>
          </p:txBody>
        </p:sp>
      </p:grpSp>
      <p:cxnSp>
        <p:nvCxnSpPr>
          <p:cNvPr id="132" name="Connector: Elbow 131">
            <a:extLst>
              <a:ext uri="{FF2B5EF4-FFF2-40B4-BE49-F238E27FC236}">
                <a16:creationId xmlns:a16="http://schemas.microsoft.com/office/drawing/2014/main" id="{5613F091-38D2-4FC8-8B42-4EB140C6D884}"/>
              </a:ext>
            </a:extLst>
          </p:cNvPr>
          <p:cNvCxnSpPr>
            <a:cxnSpLocks/>
            <a:stCxn id="119" idx="2"/>
            <a:endCxn id="20" idx="0"/>
          </p:cNvCxnSpPr>
          <p:nvPr/>
        </p:nvCxnSpPr>
        <p:spPr>
          <a:xfrm rot="16200000" flipH="1">
            <a:off x="3692898" y="2773687"/>
            <a:ext cx="558978" cy="1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170468FF-8928-4CF9-8FE1-4DA0719243BA}"/>
              </a:ext>
            </a:extLst>
          </p:cNvPr>
          <p:cNvGrpSpPr/>
          <p:nvPr/>
        </p:nvGrpSpPr>
        <p:grpSpPr>
          <a:xfrm>
            <a:off x="6924309" y="4887290"/>
            <a:ext cx="1155630" cy="700328"/>
            <a:chOff x="1041816" y="1251679"/>
            <a:chExt cx="993240" cy="629586"/>
          </a:xfrm>
        </p:grpSpPr>
        <p:sp>
          <p:nvSpPr>
            <p:cNvPr id="138" name="Flowchart: Process 137">
              <a:extLst>
                <a:ext uri="{FF2B5EF4-FFF2-40B4-BE49-F238E27FC236}">
                  <a16:creationId xmlns:a16="http://schemas.microsoft.com/office/drawing/2014/main" id="{D7F96EFB-57DB-4D27-930A-F3D344966824}"/>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 10M</a:t>
              </a:r>
            </a:p>
          </p:txBody>
        </p:sp>
        <p:sp>
          <p:nvSpPr>
            <p:cNvPr id="139" name="Flowchart: Process 138">
              <a:extLst>
                <a:ext uri="{FF2B5EF4-FFF2-40B4-BE49-F238E27FC236}">
                  <a16:creationId xmlns:a16="http://schemas.microsoft.com/office/drawing/2014/main" id="{D11F53E1-65BF-4166-B193-16C1FF7F96B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Review meeting</a:t>
              </a:r>
            </a:p>
          </p:txBody>
        </p:sp>
      </p:grpSp>
      <p:cxnSp>
        <p:nvCxnSpPr>
          <p:cNvPr id="140" name="Connector: Elbow 139">
            <a:extLst>
              <a:ext uri="{FF2B5EF4-FFF2-40B4-BE49-F238E27FC236}">
                <a16:creationId xmlns:a16="http://schemas.microsoft.com/office/drawing/2014/main" id="{CFD186A7-5774-4C05-B6C1-2E1EE60BE1AB}"/>
              </a:ext>
            </a:extLst>
          </p:cNvPr>
          <p:cNvCxnSpPr>
            <a:cxnSpLocks/>
            <a:stCxn id="139" idx="2"/>
            <a:endCxn id="116" idx="0"/>
          </p:cNvCxnSpPr>
          <p:nvPr/>
        </p:nvCxnSpPr>
        <p:spPr>
          <a:xfrm rot="16200000" flipH="1">
            <a:off x="7402092" y="5687650"/>
            <a:ext cx="200290" cy="2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E517ABC-5242-4692-AAEE-1EE91C252264}"/>
              </a:ext>
            </a:extLst>
          </p:cNvPr>
          <p:cNvCxnSpPr>
            <a:cxnSpLocks/>
            <a:stCxn id="56" idx="3"/>
            <a:endCxn id="118" idx="1"/>
          </p:cNvCxnSpPr>
          <p:nvPr/>
        </p:nvCxnSpPr>
        <p:spPr>
          <a:xfrm flipV="1">
            <a:off x="1902819" y="2028120"/>
            <a:ext cx="1490946" cy="6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0C32131-0F20-4653-865D-E66F321344B2}"/>
              </a:ext>
            </a:extLst>
          </p:cNvPr>
          <p:cNvGrpSpPr/>
          <p:nvPr/>
        </p:nvGrpSpPr>
        <p:grpSpPr>
          <a:xfrm>
            <a:off x="3395379" y="3053983"/>
            <a:ext cx="1155630" cy="700328"/>
            <a:chOff x="1041816" y="1251679"/>
            <a:chExt cx="993240" cy="629586"/>
          </a:xfrm>
        </p:grpSpPr>
        <p:sp>
          <p:nvSpPr>
            <p:cNvPr id="20" name="Flowchart: Process 19">
              <a:extLst>
                <a:ext uri="{FF2B5EF4-FFF2-40B4-BE49-F238E27FC236}">
                  <a16:creationId xmlns:a16="http://schemas.microsoft.com/office/drawing/2014/main" id="{451C9AC6-A604-4F58-9EEF-C5D83FA792A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21" name="Flowchart: Process 20">
              <a:extLst>
                <a:ext uri="{FF2B5EF4-FFF2-40B4-BE49-F238E27FC236}">
                  <a16:creationId xmlns:a16="http://schemas.microsoft.com/office/drawing/2014/main" id="{BE981137-E1D8-4D65-ACF5-C3C657DD880B}"/>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Bring up On-Prem Env</a:t>
              </a:r>
            </a:p>
          </p:txBody>
        </p:sp>
      </p:grpSp>
      <p:grpSp>
        <p:nvGrpSpPr>
          <p:cNvPr id="22" name="Group 21">
            <a:extLst>
              <a:ext uri="{FF2B5EF4-FFF2-40B4-BE49-F238E27FC236}">
                <a16:creationId xmlns:a16="http://schemas.microsoft.com/office/drawing/2014/main" id="{931ABDB2-B0B4-4051-870B-9CF395596076}"/>
              </a:ext>
            </a:extLst>
          </p:cNvPr>
          <p:cNvGrpSpPr/>
          <p:nvPr/>
        </p:nvGrpSpPr>
        <p:grpSpPr>
          <a:xfrm>
            <a:off x="3401957" y="4479540"/>
            <a:ext cx="1155630" cy="700328"/>
            <a:chOff x="1041816" y="1251679"/>
            <a:chExt cx="993240" cy="629586"/>
          </a:xfrm>
        </p:grpSpPr>
        <p:sp>
          <p:nvSpPr>
            <p:cNvPr id="23" name="Flowchart: Process 22">
              <a:extLst>
                <a:ext uri="{FF2B5EF4-FFF2-40B4-BE49-F238E27FC236}">
                  <a16:creationId xmlns:a16="http://schemas.microsoft.com/office/drawing/2014/main" id="{FF8D1D6A-9B86-41E9-831F-E87052EBB73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24" name="Flowchart: Process 23">
              <a:extLst>
                <a:ext uri="{FF2B5EF4-FFF2-40B4-BE49-F238E27FC236}">
                  <a16:creationId xmlns:a16="http://schemas.microsoft.com/office/drawing/2014/main" id="{C7ED7B6D-529F-4782-99C9-33CAFEB50A6A}"/>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Perform Infrastructure Testing</a:t>
              </a:r>
              <a:endParaRPr lang="en-US" sz="900"/>
            </a:p>
          </p:txBody>
        </p:sp>
      </p:grpSp>
      <p:grpSp>
        <p:nvGrpSpPr>
          <p:cNvPr id="25" name="Group 24">
            <a:extLst>
              <a:ext uri="{FF2B5EF4-FFF2-40B4-BE49-F238E27FC236}">
                <a16:creationId xmlns:a16="http://schemas.microsoft.com/office/drawing/2014/main" id="{B10B24B7-8BE8-4FC2-AADF-B920C5FE9AD6}"/>
              </a:ext>
            </a:extLst>
          </p:cNvPr>
          <p:cNvGrpSpPr/>
          <p:nvPr/>
        </p:nvGrpSpPr>
        <p:grpSpPr>
          <a:xfrm>
            <a:off x="6920076" y="1794677"/>
            <a:ext cx="1155630" cy="700328"/>
            <a:chOff x="1041816" y="1251679"/>
            <a:chExt cx="993240" cy="629586"/>
          </a:xfrm>
        </p:grpSpPr>
        <p:sp>
          <p:nvSpPr>
            <p:cNvPr id="26" name="Flowchart: Process 25">
              <a:extLst>
                <a:ext uri="{FF2B5EF4-FFF2-40B4-BE49-F238E27FC236}">
                  <a16:creationId xmlns:a16="http://schemas.microsoft.com/office/drawing/2014/main" id="{E03628EE-6515-4789-90D6-5E029FED043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27" name="Flowchart: Process 26">
              <a:extLst>
                <a:ext uri="{FF2B5EF4-FFF2-40B4-BE49-F238E27FC236}">
                  <a16:creationId xmlns:a16="http://schemas.microsoft.com/office/drawing/2014/main" id="{C0809198-E363-4EEB-BE0B-5EBFEC7F1DD9}"/>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Execute  functional Testing</a:t>
              </a:r>
            </a:p>
          </p:txBody>
        </p:sp>
      </p:grpSp>
      <p:cxnSp>
        <p:nvCxnSpPr>
          <p:cNvPr id="31" name="Connector: Elbow 30">
            <a:extLst>
              <a:ext uri="{FF2B5EF4-FFF2-40B4-BE49-F238E27FC236}">
                <a16:creationId xmlns:a16="http://schemas.microsoft.com/office/drawing/2014/main" id="{04752FD6-3046-4715-9260-A64802A03D21}"/>
              </a:ext>
            </a:extLst>
          </p:cNvPr>
          <p:cNvCxnSpPr>
            <a:cxnSpLocks/>
            <a:stCxn id="21" idx="2"/>
            <a:endCxn id="23" idx="0"/>
          </p:cNvCxnSpPr>
          <p:nvPr/>
        </p:nvCxnSpPr>
        <p:spPr>
          <a:xfrm rot="16200000" flipH="1">
            <a:off x="3613869" y="4113636"/>
            <a:ext cx="725229" cy="65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59B08CA-71DE-4EE9-884C-E391E39B5A7B}"/>
              </a:ext>
            </a:extLst>
          </p:cNvPr>
          <p:cNvCxnSpPr>
            <a:cxnSpLocks/>
            <a:stCxn id="39" idx="0"/>
            <a:endCxn id="26" idx="0"/>
          </p:cNvCxnSpPr>
          <p:nvPr/>
        </p:nvCxnSpPr>
        <p:spPr>
          <a:xfrm rot="5400000" flipH="1" flipV="1">
            <a:off x="5916760" y="1472852"/>
            <a:ext cx="1259306" cy="1902956"/>
          </a:xfrm>
          <a:prstGeom prst="bentConnector3">
            <a:avLst>
              <a:gd name="adj1" fmla="val 1428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801E2236-20B4-4A47-8ACF-AF1E28AAE75B}"/>
              </a:ext>
            </a:extLst>
          </p:cNvPr>
          <p:cNvCxnSpPr>
            <a:cxnSpLocks/>
            <a:stCxn id="27" idx="2"/>
            <a:endCxn id="48" idx="0"/>
          </p:cNvCxnSpPr>
          <p:nvPr/>
        </p:nvCxnSpPr>
        <p:spPr>
          <a:xfrm rot="16200000" flipH="1">
            <a:off x="7388352" y="2604544"/>
            <a:ext cx="219368" cy="2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8E60CB6-4F4A-46A7-815C-625565A41E63}"/>
              </a:ext>
            </a:extLst>
          </p:cNvPr>
          <p:cNvCxnSpPr>
            <a:cxnSpLocks/>
            <a:stCxn id="44" idx="2"/>
            <a:endCxn id="138" idx="0"/>
          </p:cNvCxnSpPr>
          <p:nvPr/>
        </p:nvCxnSpPr>
        <p:spPr>
          <a:xfrm rot="16200000" flipH="1">
            <a:off x="7378514" y="4763679"/>
            <a:ext cx="242987" cy="42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a:extLst>
              <a:ext uri="{FF2B5EF4-FFF2-40B4-BE49-F238E27FC236}">
                <a16:creationId xmlns:a16="http://schemas.microsoft.com/office/drawing/2014/main" id="{3D10D5DF-73BB-4AD6-8E7C-259852436AE2}"/>
              </a:ext>
            </a:extLst>
          </p:cNvPr>
          <p:cNvSpPr/>
          <p:nvPr/>
        </p:nvSpPr>
        <p:spPr>
          <a:xfrm>
            <a:off x="3269601" y="5743926"/>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grpSp>
        <p:nvGrpSpPr>
          <p:cNvPr id="33" name="Group 32">
            <a:extLst>
              <a:ext uri="{FF2B5EF4-FFF2-40B4-BE49-F238E27FC236}">
                <a16:creationId xmlns:a16="http://schemas.microsoft.com/office/drawing/2014/main" id="{BF8D37E2-B704-4937-B5CB-267DE87C2C15}"/>
              </a:ext>
            </a:extLst>
          </p:cNvPr>
          <p:cNvGrpSpPr/>
          <p:nvPr/>
        </p:nvGrpSpPr>
        <p:grpSpPr>
          <a:xfrm>
            <a:off x="1712959" y="4397043"/>
            <a:ext cx="1257886" cy="826967"/>
            <a:chOff x="1041816" y="1251679"/>
            <a:chExt cx="993240" cy="629586"/>
          </a:xfrm>
        </p:grpSpPr>
        <p:sp>
          <p:nvSpPr>
            <p:cNvPr id="35" name="Flowchart: Process 34">
              <a:extLst>
                <a:ext uri="{FF2B5EF4-FFF2-40B4-BE49-F238E27FC236}">
                  <a16:creationId xmlns:a16="http://schemas.microsoft.com/office/drawing/2014/main" id="{D0D9F822-32B6-4CED-8292-6C1CA3F37C02}"/>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36" name="Flowchart: Process 35">
              <a:extLst>
                <a:ext uri="{FF2B5EF4-FFF2-40B4-BE49-F238E27FC236}">
                  <a16:creationId xmlns:a16="http://schemas.microsoft.com/office/drawing/2014/main" id="{251C443A-532F-4C4E-9E2D-D092F1936424}"/>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grpSp>
        <p:nvGrpSpPr>
          <p:cNvPr id="38" name="Group 37">
            <a:extLst>
              <a:ext uri="{FF2B5EF4-FFF2-40B4-BE49-F238E27FC236}">
                <a16:creationId xmlns:a16="http://schemas.microsoft.com/office/drawing/2014/main" id="{3FB1D962-5871-439C-9BC3-454AA9E3E8CD}"/>
              </a:ext>
            </a:extLst>
          </p:cNvPr>
          <p:cNvGrpSpPr/>
          <p:nvPr/>
        </p:nvGrpSpPr>
        <p:grpSpPr>
          <a:xfrm>
            <a:off x="4980508" y="3053983"/>
            <a:ext cx="1228854" cy="808532"/>
            <a:chOff x="1041816" y="1251679"/>
            <a:chExt cx="993240" cy="629586"/>
          </a:xfrm>
        </p:grpSpPr>
        <p:sp>
          <p:nvSpPr>
            <p:cNvPr id="39" name="Flowchart: Process 38">
              <a:extLst>
                <a:ext uri="{FF2B5EF4-FFF2-40B4-BE49-F238E27FC236}">
                  <a16:creationId xmlns:a16="http://schemas.microsoft.com/office/drawing/2014/main" id="{58D59E0A-E688-4CEC-BA96-CBEB5E629C5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41" name="Flowchart: Process 40">
              <a:extLst>
                <a:ext uri="{FF2B5EF4-FFF2-40B4-BE49-F238E27FC236}">
                  <a16:creationId xmlns:a16="http://schemas.microsoft.com/office/drawing/2014/main" id="{BE66A7AC-4B7A-4CAA-A46F-4286FCA8754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Rollback Signoffs:</a:t>
              </a:r>
            </a:p>
            <a:p>
              <a:pPr marL="171450" indent="-57150">
                <a:buFont typeface="Arial" panose="020B0604020202020204" pitchFamily="34" charset="0"/>
                <a:buChar char="•"/>
              </a:pPr>
              <a:r>
                <a:rPr lang="en-US" sz="900"/>
                <a:t>Infrastructure</a:t>
              </a:r>
            </a:p>
          </p:txBody>
        </p:sp>
      </p:grpSp>
      <p:grpSp>
        <p:nvGrpSpPr>
          <p:cNvPr id="42" name="Group 41">
            <a:extLst>
              <a:ext uri="{FF2B5EF4-FFF2-40B4-BE49-F238E27FC236}">
                <a16:creationId xmlns:a16="http://schemas.microsoft.com/office/drawing/2014/main" id="{DACA020A-544B-4AE6-B621-CF3AF5679758}"/>
              </a:ext>
            </a:extLst>
          </p:cNvPr>
          <p:cNvGrpSpPr/>
          <p:nvPr/>
        </p:nvGrpSpPr>
        <p:grpSpPr>
          <a:xfrm>
            <a:off x="6861898" y="3879664"/>
            <a:ext cx="1271986" cy="764639"/>
            <a:chOff x="1041816" y="1251679"/>
            <a:chExt cx="993240" cy="629586"/>
          </a:xfrm>
        </p:grpSpPr>
        <p:sp>
          <p:nvSpPr>
            <p:cNvPr id="43" name="Flowchart: Process 42">
              <a:extLst>
                <a:ext uri="{FF2B5EF4-FFF2-40B4-BE49-F238E27FC236}">
                  <a16:creationId xmlns:a16="http://schemas.microsoft.com/office/drawing/2014/main" id="{3E3022CA-0A6D-4E11-A0E1-BC41088EFB3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44" name="Flowchart: Process 43">
              <a:extLst>
                <a:ext uri="{FF2B5EF4-FFF2-40B4-BE49-F238E27FC236}">
                  <a16:creationId xmlns:a16="http://schemas.microsoft.com/office/drawing/2014/main" id="{398CCFF2-1B28-4527-8950-2AA254471768}"/>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Rollback Signoffs:</a:t>
              </a:r>
            </a:p>
            <a:p>
              <a:pPr marL="171450" indent="-57150">
                <a:buFont typeface="Arial" panose="020B0604020202020204" pitchFamily="34" charset="0"/>
                <a:buChar char="•"/>
              </a:pPr>
              <a:r>
                <a:rPr lang="en-US" sz="900"/>
                <a:t>Application Prod</a:t>
              </a:r>
              <a:r>
                <a:rPr lang="en-ZM" sz="900"/>
                <a:t>u</a:t>
              </a:r>
              <a:r>
                <a:rPr lang="en-US" sz="900"/>
                <a:t>c</a:t>
              </a:r>
              <a:r>
                <a:rPr lang="en-ZM" sz="900"/>
                <a:t>t </a:t>
              </a:r>
              <a:r>
                <a:rPr lang="en-US" sz="900"/>
                <a:t>Owner</a:t>
              </a:r>
            </a:p>
          </p:txBody>
        </p:sp>
      </p:grpSp>
      <p:grpSp>
        <p:nvGrpSpPr>
          <p:cNvPr id="45" name="Group 44">
            <a:extLst>
              <a:ext uri="{FF2B5EF4-FFF2-40B4-BE49-F238E27FC236}">
                <a16:creationId xmlns:a16="http://schemas.microsoft.com/office/drawing/2014/main" id="{04782A70-E1E7-4CCF-A7EB-9D3A1BEADFA8}"/>
              </a:ext>
            </a:extLst>
          </p:cNvPr>
          <p:cNvGrpSpPr/>
          <p:nvPr/>
        </p:nvGrpSpPr>
        <p:grpSpPr>
          <a:xfrm>
            <a:off x="8541817" y="1671157"/>
            <a:ext cx="1257886" cy="866900"/>
            <a:chOff x="1041816" y="1221277"/>
            <a:chExt cx="993240" cy="659988"/>
          </a:xfrm>
        </p:grpSpPr>
        <p:sp>
          <p:nvSpPr>
            <p:cNvPr id="46" name="Flowchart: Process 45">
              <a:extLst>
                <a:ext uri="{FF2B5EF4-FFF2-40B4-BE49-F238E27FC236}">
                  <a16:creationId xmlns:a16="http://schemas.microsoft.com/office/drawing/2014/main" id="{E365ECD4-FCA3-45C2-9714-9A528FBBADD1}"/>
                </a:ext>
              </a:extLst>
            </p:cNvPr>
            <p:cNvSpPr/>
            <p:nvPr/>
          </p:nvSpPr>
          <p:spPr>
            <a:xfrm>
              <a:off x="1041816" y="1221277"/>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47" name="Flowchart: Process 46">
              <a:extLst>
                <a:ext uri="{FF2B5EF4-FFF2-40B4-BE49-F238E27FC236}">
                  <a16:creationId xmlns:a16="http://schemas.microsoft.com/office/drawing/2014/main" id="{63DB340C-B141-434E-A74F-22C42D1F3F4E}"/>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sp>
        <p:nvSpPr>
          <p:cNvPr id="48" name="Diamond 47">
            <a:extLst>
              <a:ext uri="{FF2B5EF4-FFF2-40B4-BE49-F238E27FC236}">
                <a16:creationId xmlns:a16="http://schemas.microsoft.com/office/drawing/2014/main" id="{4710D761-26FB-4E06-959C-483643B6F65C}"/>
              </a:ext>
            </a:extLst>
          </p:cNvPr>
          <p:cNvSpPr/>
          <p:nvPr/>
        </p:nvSpPr>
        <p:spPr>
          <a:xfrm>
            <a:off x="6788009" y="2714373"/>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cxnSp>
        <p:nvCxnSpPr>
          <p:cNvPr id="49" name="Connector: Elbow 48">
            <a:extLst>
              <a:ext uri="{FF2B5EF4-FFF2-40B4-BE49-F238E27FC236}">
                <a16:creationId xmlns:a16="http://schemas.microsoft.com/office/drawing/2014/main" id="{D1208E44-A5A7-4FEC-9C5B-7995122CC19C}"/>
              </a:ext>
            </a:extLst>
          </p:cNvPr>
          <p:cNvCxnSpPr>
            <a:cxnSpLocks/>
            <a:stCxn id="24" idx="2"/>
            <a:endCxn id="32" idx="0"/>
          </p:cNvCxnSpPr>
          <p:nvPr/>
        </p:nvCxnSpPr>
        <p:spPr>
          <a:xfrm rot="16200000" flipH="1">
            <a:off x="3697743" y="5461896"/>
            <a:ext cx="56405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C725714-63D3-40AC-B536-30EA401E483C}"/>
              </a:ext>
            </a:extLst>
          </p:cNvPr>
          <p:cNvCxnSpPr>
            <a:cxnSpLocks/>
            <a:stCxn id="32" idx="1"/>
            <a:endCxn id="36" idx="2"/>
          </p:cNvCxnSpPr>
          <p:nvPr/>
        </p:nvCxnSpPr>
        <p:spPr>
          <a:xfrm rot="10800000">
            <a:off x="2341903" y="5224011"/>
            <a:ext cx="927699" cy="8644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E775C44-8C53-4700-97CF-ADD8D8BFD553}"/>
              </a:ext>
            </a:extLst>
          </p:cNvPr>
          <p:cNvCxnSpPr>
            <a:cxnSpLocks/>
            <a:stCxn id="36" idx="3"/>
            <a:endCxn id="24" idx="1"/>
          </p:cNvCxnSpPr>
          <p:nvPr/>
        </p:nvCxnSpPr>
        <p:spPr>
          <a:xfrm flipV="1">
            <a:off x="2970845" y="4946426"/>
            <a:ext cx="431112" cy="19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6549E26-869E-4123-87EA-344839B250A2}"/>
              </a:ext>
            </a:extLst>
          </p:cNvPr>
          <p:cNvCxnSpPr>
            <a:cxnSpLocks/>
            <a:stCxn id="48" idx="3"/>
            <a:endCxn id="47" idx="3"/>
          </p:cNvCxnSpPr>
          <p:nvPr/>
        </p:nvCxnSpPr>
        <p:spPr>
          <a:xfrm flipV="1">
            <a:off x="8208353" y="2262402"/>
            <a:ext cx="1591350" cy="796552"/>
          </a:xfrm>
          <a:prstGeom prst="bentConnector3">
            <a:avLst>
              <a:gd name="adj1" fmla="val 114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FBDCFEA-010E-4412-88A1-2D2D0BF12ECA}"/>
              </a:ext>
            </a:extLst>
          </p:cNvPr>
          <p:cNvCxnSpPr>
            <a:cxnSpLocks/>
          </p:cNvCxnSpPr>
          <p:nvPr/>
        </p:nvCxnSpPr>
        <p:spPr>
          <a:xfrm rot="10800000" flipV="1">
            <a:off x="11382209" y="6980031"/>
            <a:ext cx="430237" cy="1378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490E1C2-65B3-4C4B-B7AA-D1DB7097B566}"/>
              </a:ext>
            </a:extLst>
          </p:cNvPr>
          <p:cNvCxnSpPr>
            <a:cxnSpLocks/>
            <a:stCxn id="47" idx="1"/>
            <a:endCxn id="27" idx="3"/>
          </p:cNvCxnSpPr>
          <p:nvPr/>
        </p:nvCxnSpPr>
        <p:spPr>
          <a:xfrm rot="10800000">
            <a:off x="8075707" y="2261564"/>
            <a:ext cx="466111" cy="8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8137284-83D6-45F0-AE49-665F55D171CC}"/>
              </a:ext>
            </a:extLst>
          </p:cNvPr>
          <p:cNvCxnSpPr>
            <a:cxnSpLocks/>
            <a:stCxn id="48" idx="2"/>
            <a:endCxn id="43" idx="0"/>
          </p:cNvCxnSpPr>
          <p:nvPr/>
        </p:nvCxnSpPr>
        <p:spPr>
          <a:xfrm rot="5400000">
            <a:off x="7259971" y="3641454"/>
            <a:ext cx="476130" cy="2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54C5256-C559-47BA-9049-726CC2A3033C}"/>
              </a:ext>
            </a:extLst>
          </p:cNvPr>
          <p:cNvCxnSpPr>
            <a:cxnSpLocks/>
            <a:stCxn id="32" idx="3"/>
            <a:endCxn id="41" idx="2"/>
          </p:cNvCxnSpPr>
          <p:nvPr/>
        </p:nvCxnSpPr>
        <p:spPr>
          <a:xfrm flipV="1">
            <a:off x="4689945" y="3862515"/>
            <a:ext cx="904990" cy="22259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85C70B2-4762-4C7E-A641-8989FA7D469E}"/>
              </a:ext>
            </a:extLst>
          </p:cNvPr>
          <p:cNvSpPr txBox="1"/>
          <p:nvPr/>
        </p:nvSpPr>
        <p:spPr>
          <a:xfrm>
            <a:off x="2752835" y="5746963"/>
            <a:ext cx="620646" cy="276999"/>
          </a:xfrm>
          <a:prstGeom prst="rect">
            <a:avLst/>
          </a:prstGeom>
          <a:solidFill>
            <a:schemeClr val="bg1">
              <a:lumMod val="95000"/>
            </a:schemeClr>
          </a:solidFill>
        </p:spPr>
        <p:txBody>
          <a:bodyPr wrap="square" rtlCol="0">
            <a:spAutoFit/>
          </a:bodyPr>
          <a:lstStyle/>
          <a:p>
            <a:r>
              <a:rPr lang="en-US" sz="1200">
                <a:solidFill>
                  <a:schemeClr val="accent1"/>
                </a:solidFill>
              </a:rPr>
              <a:t>Yes</a:t>
            </a:r>
          </a:p>
        </p:txBody>
      </p:sp>
      <p:sp>
        <p:nvSpPr>
          <p:cNvPr id="83" name="TextBox 82">
            <a:extLst>
              <a:ext uri="{FF2B5EF4-FFF2-40B4-BE49-F238E27FC236}">
                <a16:creationId xmlns:a16="http://schemas.microsoft.com/office/drawing/2014/main" id="{4249FC90-A4C2-4599-823A-755484532E53}"/>
              </a:ext>
            </a:extLst>
          </p:cNvPr>
          <p:cNvSpPr txBox="1"/>
          <p:nvPr/>
        </p:nvSpPr>
        <p:spPr>
          <a:xfrm>
            <a:off x="4643670" y="5725591"/>
            <a:ext cx="389071" cy="276999"/>
          </a:xfrm>
          <a:prstGeom prst="rect">
            <a:avLst/>
          </a:prstGeom>
          <a:solidFill>
            <a:schemeClr val="bg1">
              <a:lumMod val="95000"/>
            </a:schemeClr>
          </a:solidFill>
        </p:spPr>
        <p:txBody>
          <a:bodyPr wrap="square" rtlCol="0">
            <a:spAutoFit/>
          </a:bodyPr>
          <a:lstStyle/>
          <a:p>
            <a:r>
              <a:rPr lang="en-US" sz="1200">
                <a:solidFill>
                  <a:schemeClr val="accent1"/>
                </a:solidFill>
              </a:rPr>
              <a:t>No</a:t>
            </a:r>
          </a:p>
        </p:txBody>
      </p:sp>
      <p:sp>
        <p:nvSpPr>
          <p:cNvPr id="95" name="TextBox 94">
            <a:extLst>
              <a:ext uri="{FF2B5EF4-FFF2-40B4-BE49-F238E27FC236}">
                <a16:creationId xmlns:a16="http://schemas.microsoft.com/office/drawing/2014/main" id="{2B29D1A0-E992-467A-AA3E-4307E1DA9428}"/>
              </a:ext>
            </a:extLst>
          </p:cNvPr>
          <p:cNvSpPr txBox="1"/>
          <p:nvPr/>
        </p:nvSpPr>
        <p:spPr>
          <a:xfrm>
            <a:off x="8143365" y="2700029"/>
            <a:ext cx="645538" cy="276999"/>
          </a:xfrm>
          <a:prstGeom prst="rect">
            <a:avLst/>
          </a:prstGeom>
          <a:solidFill>
            <a:schemeClr val="bg1">
              <a:lumMod val="95000"/>
            </a:schemeClr>
          </a:solidFill>
        </p:spPr>
        <p:txBody>
          <a:bodyPr wrap="square" rtlCol="0">
            <a:spAutoFit/>
          </a:bodyPr>
          <a:lstStyle/>
          <a:p>
            <a:r>
              <a:rPr lang="en-US" sz="1200">
                <a:solidFill>
                  <a:schemeClr val="accent1"/>
                </a:solidFill>
              </a:rPr>
              <a:t>Yes</a:t>
            </a:r>
          </a:p>
        </p:txBody>
      </p:sp>
      <p:sp>
        <p:nvSpPr>
          <p:cNvPr id="96" name="TextBox 95">
            <a:extLst>
              <a:ext uri="{FF2B5EF4-FFF2-40B4-BE49-F238E27FC236}">
                <a16:creationId xmlns:a16="http://schemas.microsoft.com/office/drawing/2014/main" id="{A6CDC6E5-44C9-40C8-BDA4-FCD973B34204}"/>
              </a:ext>
            </a:extLst>
          </p:cNvPr>
          <p:cNvSpPr txBox="1"/>
          <p:nvPr/>
        </p:nvSpPr>
        <p:spPr>
          <a:xfrm>
            <a:off x="7551196" y="3386711"/>
            <a:ext cx="389071" cy="276999"/>
          </a:xfrm>
          <a:prstGeom prst="rect">
            <a:avLst/>
          </a:prstGeom>
          <a:solidFill>
            <a:schemeClr val="bg1">
              <a:lumMod val="95000"/>
            </a:schemeClr>
          </a:solidFill>
        </p:spPr>
        <p:txBody>
          <a:bodyPr wrap="square" rtlCol="0">
            <a:spAutoFit/>
          </a:bodyPr>
          <a:lstStyle/>
          <a:p>
            <a:r>
              <a:rPr lang="en-US" sz="1200">
                <a:solidFill>
                  <a:schemeClr val="accent1"/>
                </a:solidFill>
              </a:rPr>
              <a:t>No</a:t>
            </a:r>
          </a:p>
        </p:txBody>
      </p:sp>
      <p:grpSp>
        <p:nvGrpSpPr>
          <p:cNvPr id="54" name="Group 53">
            <a:extLst>
              <a:ext uri="{FF2B5EF4-FFF2-40B4-BE49-F238E27FC236}">
                <a16:creationId xmlns:a16="http://schemas.microsoft.com/office/drawing/2014/main" id="{BA3E8996-0D8C-4D4B-9B4C-16032D95089E}"/>
              </a:ext>
            </a:extLst>
          </p:cNvPr>
          <p:cNvGrpSpPr/>
          <p:nvPr/>
        </p:nvGrpSpPr>
        <p:grpSpPr>
          <a:xfrm>
            <a:off x="913445" y="1623871"/>
            <a:ext cx="989374" cy="808495"/>
            <a:chOff x="9705407" y="3429000"/>
            <a:chExt cx="989374" cy="808495"/>
          </a:xfrm>
        </p:grpSpPr>
        <p:sp>
          <p:nvSpPr>
            <p:cNvPr id="55" name="Oval 54">
              <a:extLst>
                <a:ext uri="{FF2B5EF4-FFF2-40B4-BE49-F238E27FC236}">
                  <a16:creationId xmlns:a16="http://schemas.microsoft.com/office/drawing/2014/main" id="{B8F46661-B4BC-4F05-AADB-6A97EB56575A}"/>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56" name="Rectangle 55">
              <a:extLst>
                <a:ext uri="{FF2B5EF4-FFF2-40B4-BE49-F238E27FC236}">
                  <a16:creationId xmlns:a16="http://schemas.microsoft.com/office/drawing/2014/main" id="{388CF46C-58C4-424F-A2EE-2EE58787152E}"/>
                </a:ext>
              </a:extLst>
            </p:cNvPr>
            <p:cNvSpPr/>
            <p:nvPr/>
          </p:nvSpPr>
          <p:spPr>
            <a:xfrm>
              <a:off x="9705407" y="3685960"/>
              <a:ext cx="989374" cy="307777"/>
            </a:xfrm>
            <a:prstGeom prst="rect">
              <a:avLst/>
            </a:prstGeom>
          </p:spPr>
          <p:txBody>
            <a:bodyPr wrap="none">
              <a:spAutoFit/>
            </a:bodyPr>
            <a:lstStyle/>
            <a:p>
              <a:pPr algn="ctr"/>
              <a:r>
                <a:rPr lang="en-US" sz="1400" b="1">
                  <a:solidFill>
                    <a:schemeClr val="bg1"/>
                  </a:solidFill>
                </a:rPr>
                <a:t>Migration</a:t>
              </a:r>
              <a:endParaRPr lang="en-UG" sz="1400" b="1">
                <a:solidFill>
                  <a:schemeClr val="bg1"/>
                </a:solidFill>
              </a:endParaRPr>
            </a:p>
          </p:txBody>
        </p:sp>
      </p:grpSp>
    </p:spTree>
    <p:extLst>
      <p:ext uri="{BB962C8B-B14F-4D97-AF65-F5344CB8AC3E}">
        <p14:creationId xmlns:p14="http://schemas.microsoft.com/office/powerpoint/2010/main" val="348411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a:t>
            </a:r>
            <a:r>
              <a:rPr lang="en-ZM">
                <a:latin typeface="Arial Black" panose="020B0A04020102020204" pitchFamily="34" charset="0"/>
              </a:rPr>
              <a:t>Rollback</a:t>
            </a:r>
            <a:endParaRPr lang="en-US">
              <a:latin typeface="Arial Black" panose="020B0A04020102020204" pitchFamily="34" charset="0"/>
            </a:endParaRP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1" y="960439"/>
          <a:ext cx="9618656" cy="5365032"/>
        </p:xfrm>
        <a:graphic>
          <a:graphicData uri="http://schemas.openxmlformats.org/drawingml/2006/table">
            <a:tbl>
              <a:tblPr firstRow="1" bandRow="1">
                <a:tableStyleId>{5C22544A-7EE6-4342-B048-85BDC9FD1C3A}</a:tableStyleId>
              </a:tblPr>
              <a:tblGrid>
                <a:gridCol w="1900981">
                  <a:extLst>
                    <a:ext uri="{9D8B030D-6E8A-4147-A177-3AD203B41FA5}">
                      <a16:colId xmlns:a16="http://schemas.microsoft.com/office/drawing/2014/main" val="1924059247"/>
                    </a:ext>
                  </a:extLst>
                </a:gridCol>
                <a:gridCol w="4748525">
                  <a:extLst>
                    <a:ext uri="{9D8B030D-6E8A-4147-A177-3AD203B41FA5}">
                      <a16:colId xmlns:a16="http://schemas.microsoft.com/office/drawing/2014/main" val="573977682"/>
                    </a:ext>
                  </a:extLst>
                </a:gridCol>
                <a:gridCol w="1493402">
                  <a:extLst>
                    <a:ext uri="{9D8B030D-6E8A-4147-A177-3AD203B41FA5}">
                      <a16:colId xmlns:a16="http://schemas.microsoft.com/office/drawing/2014/main" val="3871479173"/>
                    </a:ext>
                  </a:extLst>
                </a:gridCol>
                <a:gridCol w="1475748">
                  <a:extLst>
                    <a:ext uri="{9D8B030D-6E8A-4147-A177-3AD203B41FA5}">
                      <a16:colId xmlns:a16="http://schemas.microsoft.com/office/drawing/2014/main" val="663452028"/>
                    </a:ext>
                  </a:extLst>
                </a:gridCol>
              </a:tblGrid>
              <a:tr h="370840">
                <a:tc>
                  <a:txBody>
                    <a:bodyPr/>
                    <a:lstStyle/>
                    <a:p>
                      <a:pPr algn="ctr"/>
                      <a:r>
                        <a:rPr lang="en-US" sz="1200">
                          <a:latin typeface="+mn-lt"/>
                        </a:rPr>
                        <a:t>step N</a:t>
                      </a:r>
                      <a:r>
                        <a:rPr lang="en-ZM" sz="1200">
                          <a:latin typeface="+mn-lt"/>
                        </a:rPr>
                        <a:t>a</a:t>
                      </a:r>
                      <a:r>
                        <a:rPr lang="en-US" sz="1200">
                          <a:latin typeface="+mn-lt"/>
                        </a:rPr>
                        <a:t>m</a:t>
                      </a:r>
                      <a:r>
                        <a:rPr lang="en-ZM" sz="1200">
                          <a:latin typeface="+mn-lt"/>
                        </a:rPr>
                        <a:t>e</a:t>
                      </a:r>
                      <a:endParaRPr lang="en-UG" sz="1200">
                        <a:latin typeface="+mn-lt"/>
                      </a:endParaRPr>
                    </a:p>
                  </a:txBody>
                  <a:tcPr anchor="ctr"/>
                </a:tc>
                <a:tc>
                  <a:txBody>
                    <a:bodyPr/>
                    <a:lstStyle/>
                    <a:p>
                      <a:pPr algn="ctr"/>
                      <a:r>
                        <a:rPr lang="en-US" sz="1200">
                          <a:latin typeface="+mn-lt"/>
                        </a:rPr>
                        <a:t>Descriptions / Activity</a:t>
                      </a:r>
                      <a:endParaRPr lang="en-UG" sz="1200">
                        <a:latin typeface="+mn-lt"/>
                      </a:endParaRPr>
                    </a:p>
                  </a:txBody>
                  <a:tcPr anchor="ctr"/>
                </a:tc>
                <a:tc>
                  <a:txBody>
                    <a:bodyPr/>
                    <a:lstStyle/>
                    <a:p>
                      <a:pPr algn="ctr"/>
                      <a:r>
                        <a:rPr lang="en-US" sz="1200">
                          <a:latin typeface="+mn-lt"/>
                        </a:rPr>
                        <a:t>Org Responsible </a:t>
                      </a:r>
                      <a:endParaRPr lang="en-UG" sz="1200">
                        <a:latin typeface="+mn-lt"/>
                      </a:endParaRPr>
                    </a:p>
                  </a:txBody>
                  <a:tcPr anchor="ctr"/>
                </a:tc>
                <a:tc>
                  <a:txBody>
                    <a:bodyPr/>
                    <a:lstStyle/>
                    <a:p>
                      <a:pPr algn="ctr"/>
                      <a:r>
                        <a:rPr lang="en-US" sz="1200">
                          <a:latin typeface="+mn-lt"/>
                        </a:rPr>
                        <a:t>Assignee</a:t>
                      </a:r>
                      <a:endParaRPr lang="en-UG" sz="1200">
                        <a:latin typeface="+mn-lt"/>
                      </a:endParaRPr>
                    </a:p>
                  </a:txBody>
                  <a:tcPr anchor="ctr"/>
                </a:tc>
                <a:extLst>
                  <a:ext uri="{0D108BD9-81ED-4DB2-BD59-A6C34878D82A}">
                    <a16:rowId xmlns:a16="http://schemas.microsoft.com/office/drawing/2014/main" val="640635402"/>
                  </a:ext>
                </a:extLst>
              </a:tr>
              <a:tr h="367591">
                <a:tc>
                  <a:txBody>
                    <a:bodyPr/>
                    <a:lstStyle/>
                    <a:p>
                      <a:pPr marL="0" marR="0" lvl="0" indent="0" algn="l" rtl="0" eaLnBrk="1" fontAlgn="auto" latinLnBrk="0" hangingPunct="1">
                        <a:lnSpc>
                          <a:spcPct val="100000"/>
                        </a:lnSpc>
                        <a:spcBef>
                          <a:spcPts val="0"/>
                        </a:spcBef>
                        <a:spcAft>
                          <a:spcPts val="0"/>
                        </a:spcAft>
                        <a:buFontTx/>
                        <a:buNone/>
                      </a:pPr>
                      <a:r>
                        <a:rPr lang="en-US" sz="1200">
                          <a:latin typeface="+mn-lt"/>
                        </a:rPr>
                        <a:t>Shutdown Azure Env</a:t>
                      </a:r>
                    </a:p>
                  </a:txBody>
                  <a:tcPr/>
                </a:tc>
                <a:tc>
                  <a:txBody>
                    <a:bodyPr/>
                    <a:lstStyle/>
                    <a:p>
                      <a:pPr algn="l"/>
                      <a:r>
                        <a:rPr lang="en-US" sz="1200">
                          <a:latin typeface="+mn-lt"/>
                        </a:rPr>
                        <a:t>Shut down Migrated Azure servers</a:t>
                      </a:r>
                    </a:p>
                  </a:txBody>
                  <a:tcPr/>
                </a:tc>
                <a:tc>
                  <a:txBody>
                    <a:bodyPr/>
                    <a:lstStyle/>
                    <a:p>
                      <a:pPr lvl="0">
                        <a:buNone/>
                      </a:pPr>
                      <a:r>
                        <a:rPr lang="en-US" sz="1200">
                          <a:latin typeface="+mn-lt"/>
                        </a:rPr>
                        <a:t>10M</a:t>
                      </a:r>
                    </a:p>
                  </a:txBody>
                  <a:tcPr/>
                </a:tc>
                <a:tc>
                  <a:txBody>
                    <a:bodyPr/>
                    <a:lstStyle/>
                    <a:p>
                      <a:pPr lvl="0">
                        <a:buNone/>
                      </a:pPr>
                      <a:r>
                        <a:rPr lang="en-US" sz="1200">
                          <a:latin typeface="+mn-lt"/>
                        </a:rPr>
                        <a:t>CMC</a:t>
                      </a:r>
                      <a:r>
                        <a:rPr lang="en-ZM" sz="1200">
                          <a:latin typeface="+mn-lt"/>
                        </a:rPr>
                        <a:t> </a:t>
                      </a:r>
                      <a:r>
                        <a:rPr lang="en-US" sz="1200">
                          <a:latin typeface="+mn-lt"/>
                        </a:rPr>
                        <a:t>L</a:t>
                      </a:r>
                      <a:r>
                        <a:rPr lang="en-ZM" sz="1200">
                          <a:latin typeface="+mn-lt"/>
                        </a:rPr>
                        <a:t>e</a:t>
                      </a:r>
                      <a:r>
                        <a:rPr lang="en-US" sz="1200">
                          <a:latin typeface="+mn-lt"/>
                        </a:rPr>
                        <a:t>a</a:t>
                      </a:r>
                      <a:r>
                        <a:rPr lang="en-ZM" sz="1200">
                          <a:latin typeface="+mn-lt"/>
                        </a:rPr>
                        <a:t>d</a:t>
                      </a:r>
                      <a:endParaRPr lang="en-US" sz="1200">
                        <a:latin typeface="+mn-lt"/>
                      </a:endParaRPr>
                    </a:p>
                  </a:txBody>
                  <a:tcPr/>
                </a:tc>
                <a:extLst>
                  <a:ext uri="{0D108BD9-81ED-4DB2-BD59-A6C34878D82A}">
                    <a16:rowId xmlns:a16="http://schemas.microsoft.com/office/drawing/2014/main" val="3814815252"/>
                  </a:ext>
                </a:extLst>
              </a:tr>
              <a:tr h="315764">
                <a:tc>
                  <a:txBody>
                    <a:bodyPr/>
                    <a:lstStyle/>
                    <a:p>
                      <a:pPr marL="0" marR="0" lvl="0" indent="0" algn="l" rtl="0" eaLnBrk="1" fontAlgn="auto" latinLnBrk="0" hangingPunct="1">
                        <a:lnSpc>
                          <a:spcPct val="100000"/>
                        </a:lnSpc>
                        <a:spcBef>
                          <a:spcPts val="0"/>
                        </a:spcBef>
                        <a:spcAft>
                          <a:spcPts val="0"/>
                        </a:spcAft>
                        <a:buFontTx/>
                        <a:buNone/>
                      </a:pPr>
                      <a:r>
                        <a:rPr lang="en-US" sz="1200">
                          <a:latin typeface="+mn-lt"/>
                        </a:rPr>
                        <a:t>Bring up On-Prem Env</a:t>
                      </a:r>
                    </a:p>
                  </a:txBody>
                  <a:tcPr/>
                </a:tc>
                <a:tc>
                  <a:txBody>
                    <a:bodyPr/>
                    <a:lstStyle/>
                    <a:p>
                      <a:pPr algn="l"/>
                      <a:r>
                        <a:rPr lang="en-US" sz="1200">
                          <a:latin typeface="+mn-lt"/>
                        </a:rPr>
                        <a:t>Boot up environment on-prem.</a:t>
                      </a:r>
                    </a:p>
                  </a:txBody>
                  <a:tcPr/>
                </a:tc>
                <a:tc>
                  <a:txBody>
                    <a:bodyPr/>
                    <a:lstStyle/>
                    <a:p>
                      <a:pPr lvl="0">
                        <a:buNone/>
                      </a:pPr>
                      <a:r>
                        <a:rPr lang="en-US" sz="1200">
                          <a:latin typeface="+mn-lt"/>
                        </a:rPr>
                        <a:t>Relativity</a:t>
                      </a:r>
                    </a:p>
                  </a:txBody>
                  <a:tcPr/>
                </a:tc>
                <a:tc>
                  <a:txBody>
                    <a:bodyPr/>
                    <a:lstStyle/>
                    <a:p>
                      <a:pPr lvl="0">
                        <a:buNone/>
                      </a:pPr>
                      <a:r>
                        <a:rPr lang="en-US" sz="1200">
                          <a:latin typeface="+mn-lt"/>
                        </a:rPr>
                        <a:t>Raji</a:t>
                      </a:r>
                    </a:p>
                  </a:txBody>
                  <a:tcPr/>
                </a:tc>
                <a:extLst>
                  <a:ext uri="{0D108BD9-81ED-4DB2-BD59-A6C34878D82A}">
                    <a16:rowId xmlns:a16="http://schemas.microsoft.com/office/drawing/2014/main" val="3146913533"/>
                  </a:ext>
                </a:extLst>
              </a:tr>
              <a:tr h="315764">
                <a:tc>
                  <a:txBody>
                    <a:bodyPr/>
                    <a:lstStyle/>
                    <a:p>
                      <a:pPr algn="l"/>
                      <a:r>
                        <a:rPr lang="en-ZM" sz="1200">
                          <a:latin typeface="+mn-lt"/>
                        </a:rPr>
                        <a:t>P</a:t>
                      </a:r>
                      <a:r>
                        <a:rPr lang="en-US" sz="1200">
                          <a:latin typeface="+mn-lt"/>
                        </a:rPr>
                        <a:t>e</a:t>
                      </a:r>
                      <a:r>
                        <a:rPr lang="en-ZM" sz="1200">
                          <a:latin typeface="+mn-lt"/>
                        </a:rPr>
                        <a:t>r</a:t>
                      </a:r>
                      <a:r>
                        <a:rPr lang="en-US" sz="1200">
                          <a:latin typeface="+mn-lt"/>
                        </a:rPr>
                        <a:t>f</a:t>
                      </a:r>
                      <a:r>
                        <a:rPr lang="en-ZM" sz="1200">
                          <a:latin typeface="+mn-lt"/>
                        </a:rPr>
                        <a:t>o</a:t>
                      </a:r>
                      <a:r>
                        <a:rPr lang="en-US" sz="1200">
                          <a:latin typeface="+mn-lt"/>
                        </a:rPr>
                        <a:t>r</a:t>
                      </a:r>
                      <a:r>
                        <a:rPr lang="en-ZM" sz="1200">
                          <a:latin typeface="+mn-lt"/>
                        </a:rPr>
                        <a:t>m Infrastructure testing</a:t>
                      </a:r>
                      <a:endParaRPr lang="en-US" sz="1200">
                        <a:latin typeface="+mn-lt"/>
                      </a:endParaRPr>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a:latin typeface="+mn-lt"/>
                        </a:rPr>
                        <a:t>Infrastructure</a:t>
                      </a:r>
                      <a:r>
                        <a:rPr lang="en-ZM" sz="1200">
                          <a:latin typeface="+mn-lt"/>
                        </a:rPr>
                        <a:t>u</a:t>
                      </a:r>
                      <a:r>
                        <a:rPr lang="en-US" sz="1200">
                          <a:latin typeface="+mn-lt"/>
                        </a:rPr>
                        <a:t>r</a:t>
                      </a:r>
                      <a:r>
                        <a:rPr lang="en-ZM" sz="1200">
                          <a:latin typeface="+mn-lt"/>
                        </a:rPr>
                        <a:t>e </a:t>
                      </a:r>
                      <a:r>
                        <a:rPr lang="en-US" sz="1200">
                          <a:latin typeface="+mn-lt"/>
                        </a:rPr>
                        <a:t>T</a:t>
                      </a:r>
                      <a:r>
                        <a:rPr lang="en-ZM" sz="1200">
                          <a:latin typeface="+mn-lt"/>
                        </a:rPr>
                        <a:t>e</a:t>
                      </a:r>
                      <a:r>
                        <a:rPr lang="en-US" sz="1200">
                          <a:latin typeface="+mn-lt"/>
                        </a:rPr>
                        <a:t>a</a:t>
                      </a:r>
                      <a:r>
                        <a:rPr lang="en-ZM" sz="1200">
                          <a:latin typeface="+mn-lt"/>
                        </a:rPr>
                        <a:t>m </a:t>
                      </a:r>
                      <a:r>
                        <a:rPr lang="en-US" sz="1200">
                          <a:latin typeface="+mn-lt"/>
                        </a:rPr>
                        <a:t>p</a:t>
                      </a:r>
                      <a:r>
                        <a:rPr lang="en-ZM" sz="1200">
                          <a:latin typeface="+mn-lt"/>
                        </a:rPr>
                        <a:t>e</a:t>
                      </a:r>
                      <a:r>
                        <a:rPr lang="en-US" sz="1200">
                          <a:latin typeface="+mn-lt"/>
                        </a:rPr>
                        <a:t>r</a:t>
                      </a:r>
                      <a:r>
                        <a:rPr lang="en-ZM" sz="1200">
                          <a:latin typeface="+mn-lt"/>
                        </a:rPr>
                        <a:t>f</a:t>
                      </a:r>
                      <a:r>
                        <a:rPr lang="en-US" sz="1200">
                          <a:latin typeface="+mn-lt"/>
                        </a:rPr>
                        <a:t>o</a:t>
                      </a:r>
                      <a:r>
                        <a:rPr lang="en-ZM" sz="1200">
                          <a:latin typeface="+mn-lt"/>
                        </a:rPr>
                        <a:t>rms internal tests, checks and vali</a:t>
                      </a:r>
                      <a:r>
                        <a:rPr lang="en-US" sz="1200">
                          <a:latin typeface="+mn-lt"/>
                        </a:rPr>
                        <a:t>d</a:t>
                      </a:r>
                      <a:r>
                        <a:rPr lang="en-ZM" sz="1200">
                          <a:latin typeface="+mn-lt"/>
                        </a:rPr>
                        <a:t>a</a:t>
                      </a:r>
                      <a:r>
                        <a:rPr lang="en-US" sz="1200">
                          <a:latin typeface="+mn-lt"/>
                        </a:rPr>
                        <a:t>t</a:t>
                      </a:r>
                      <a:r>
                        <a:rPr lang="en-ZM" sz="1200">
                          <a:latin typeface="+mn-lt"/>
                        </a:rPr>
                        <a:t>e</a:t>
                      </a:r>
                      <a:r>
                        <a:rPr lang="en-US" sz="1200">
                          <a:latin typeface="+mn-lt"/>
                        </a:rPr>
                        <a:t>s</a:t>
                      </a:r>
                      <a:r>
                        <a:rPr lang="en-ZM" sz="1200">
                          <a:latin typeface="+mn-lt"/>
                        </a:rPr>
                        <a:t> </a:t>
                      </a:r>
                      <a:r>
                        <a:rPr lang="en-US" sz="1200">
                          <a:latin typeface="+mn-lt"/>
                        </a:rPr>
                        <a:t>t</a:t>
                      </a:r>
                      <a:r>
                        <a:rPr lang="en-ZM" sz="1200">
                          <a:latin typeface="+mn-lt"/>
                        </a:rPr>
                        <a:t>o </a:t>
                      </a:r>
                      <a:r>
                        <a:rPr lang="en-US" sz="1200">
                          <a:latin typeface="+mn-lt"/>
                        </a:rPr>
                        <a:t>e</a:t>
                      </a:r>
                      <a:r>
                        <a:rPr lang="en-ZM" sz="1200">
                          <a:latin typeface="+mn-lt"/>
                        </a:rPr>
                        <a:t>n</a:t>
                      </a:r>
                      <a:r>
                        <a:rPr lang="en-US" sz="1200">
                          <a:latin typeface="+mn-lt"/>
                        </a:rPr>
                        <a:t>s</a:t>
                      </a:r>
                      <a:r>
                        <a:rPr lang="en-ZM" sz="1200">
                          <a:latin typeface="+mn-lt"/>
                        </a:rPr>
                        <a:t>u</a:t>
                      </a:r>
                      <a:r>
                        <a:rPr lang="en-US" sz="1200">
                          <a:latin typeface="+mn-lt"/>
                        </a:rPr>
                        <a:t>r</a:t>
                      </a:r>
                      <a:r>
                        <a:rPr lang="en-ZM" sz="1200">
                          <a:latin typeface="+mn-lt"/>
                        </a:rPr>
                        <a:t>e </a:t>
                      </a:r>
                      <a:r>
                        <a:rPr lang="en-US" sz="1200">
                          <a:latin typeface="+mn-lt"/>
                        </a:rPr>
                        <a:t>t</a:t>
                      </a:r>
                      <a:r>
                        <a:rPr lang="en-ZM" sz="1200">
                          <a:latin typeface="+mn-lt"/>
                        </a:rPr>
                        <a:t>h</a:t>
                      </a:r>
                      <a:r>
                        <a:rPr lang="en-US" sz="1200">
                          <a:latin typeface="+mn-lt"/>
                        </a:rPr>
                        <a:t>e</a:t>
                      </a:r>
                      <a:r>
                        <a:rPr lang="en-ZM" sz="1200">
                          <a:latin typeface="+mn-lt"/>
                        </a:rPr>
                        <a:t> server(</a:t>
                      </a:r>
                      <a:r>
                        <a:rPr lang="en-US" sz="1200">
                          <a:latin typeface="+mn-lt"/>
                        </a:rPr>
                        <a:t>s</a:t>
                      </a:r>
                      <a:r>
                        <a:rPr lang="en-ZM" sz="1200">
                          <a:latin typeface="+mn-lt"/>
                        </a:rPr>
                        <a:t>) </a:t>
                      </a:r>
                      <a:r>
                        <a:rPr lang="en-US" sz="1200">
                          <a:latin typeface="+mn-lt"/>
                        </a:rPr>
                        <a:t>m</a:t>
                      </a:r>
                      <a:r>
                        <a:rPr lang="en-ZM" sz="1200">
                          <a:latin typeface="+mn-lt"/>
                        </a:rPr>
                        <a:t>e</a:t>
                      </a:r>
                      <a:r>
                        <a:rPr lang="en-US" sz="1200">
                          <a:latin typeface="+mn-lt"/>
                        </a:rPr>
                        <a:t>e</a:t>
                      </a:r>
                      <a:r>
                        <a:rPr lang="en-ZM" sz="1200">
                          <a:latin typeface="+mn-lt"/>
                        </a:rPr>
                        <a:t>t </a:t>
                      </a:r>
                      <a:r>
                        <a:rPr lang="en-US" sz="1200">
                          <a:latin typeface="+mn-lt"/>
                        </a:rPr>
                        <a:t>their requirements</a:t>
                      </a:r>
                      <a:endParaRPr lang="en-UG" sz="1200">
                        <a:latin typeface="+mn-lt"/>
                      </a:endParaRPr>
                    </a:p>
                  </a:txBody>
                  <a:tcPr/>
                </a:tc>
                <a:tc>
                  <a:txBody>
                    <a:bodyPr/>
                    <a:lstStyle/>
                    <a:p>
                      <a:r>
                        <a:rPr lang="en-US" sz="1200">
                          <a:latin typeface="+mn-lt"/>
                        </a:rPr>
                        <a:t>Relativity</a:t>
                      </a:r>
                    </a:p>
                  </a:txBody>
                  <a:tcPr/>
                </a:tc>
                <a:tc>
                  <a:txBody>
                    <a:bodyPr/>
                    <a:lstStyle/>
                    <a:p>
                      <a:r>
                        <a:rPr lang="en-US" sz="1200">
                          <a:latin typeface="+mn-lt"/>
                        </a:rPr>
                        <a:t>Raji</a:t>
                      </a:r>
                    </a:p>
                  </a:txBody>
                  <a:tcPr/>
                </a:tc>
                <a:extLst>
                  <a:ext uri="{0D108BD9-81ED-4DB2-BD59-A6C34878D82A}">
                    <a16:rowId xmlns:a16="http://schemas.microsoft.com/office/drawing/2014/main" val="2567472745"/>
                  </a:ext>
                </a:extLst>
              </a:tr>
              <a:tr h="453911">
                <a:tc>
                  <a:txBody>
                    <a:bodyPr/>
                    <a:lstStyle/>
                    <a:p>
                      <a:pPr algn="l"/>
                      <a:r>
                        <a:rPr lang="en-ZM" sz="1200">
                          <a:latin typeface="+mn-lt"/>
                        </a:rPr>
                        <a:t>I</a:t>
                      </a:r>
                      <a:r>
                        <a:rPr lang="en-US" sz="1200">
                          <a:latin typeface="+mn-lt"/>
                        </a:rPr>
                        <a:t>s</a:t>
                      </a:r>
                      <a:r>
                        <a:rPr lang="en-ZM" sz="1200">
                          <a:latin typeface="+mn-lt"/>
                        </a:rPr>
                        <a:t>s</a:t>
                      </a:r>
                      <a:r>
                        <a:rPr lang="en-US" sz="1200">
                          <a:latin typeface="+mn-lt"/>
                        </a:rPr>
                        <a:t>u</a:t>
                      </a:r>
                      <a:r>
                        <a:rPr lang="en-ZM" sz="1200">
                          <a:latin typeface="+mn-lt"/>
                        </a:rPr>
                        <a:t>e </a:t>
                      </a:r>
                      <a:r>
                        <a:rPr lang="en-US" sz="1200">
                          <a:latin typeface="+mn-lt"/>
                        </a:rPr>
                        <a:t>E</a:t>
                      </a:r>
                      <a:r>
                        <a:rPr lang="en-ZM" sz="1200">
                          <a:latin typeface="+mn-lt"/>
                        </a:rPr>
                        <a:t>n</a:t>
                      </a:r>
                      <a:r>
                        <a:rPr lang="en-US" sz="1200">
                          <a:latin typeface="+mn-lt"/>
                        </a:rPr>
                        <a:t>c</a:t>
                      </a:r>
                      <a:r>
                        <a:rPr lang="en-ZM" sz="1200">
                          <a:latin typeface="+mn-lt"/>
                        </a:rPr>
                        <a:t>o</a:t>
                      </a:r>
                      <a:r>
                        <a:rPr lang="en-US" sz="1200">
                          <a:latin typeface="+mn-lt"/>
                        </a:rPr>
                        <a:t>u</a:t>
                      </a:r>
                      <a:r>
                        <a:rPr lang="en-ZM" sz="1200">
                          <a:latin typeface="+mn-lt"/>
                        </a:rPr>
                        <a:t>n</a:t>
                      </a:r>
                      <a:r>
                        <a:rPr lang="en-US" sz="1200">
                          <a:latin typeface="+mn-lt"/>
                        </a:rPr>
                        <a:t>t</a:t>
                      </a:r>
                      <a:r>
                        <a:rPr lang="en-ZM" sz="1200">
                          <a:latin typeface="+mn-lt"/>
                        </a:rPr>
                        <a:t>e</a:t>
                      </a:r>
                      <a:r>
                        <a:rPr lang="en-US" sz="1200">
                          <a:latin typeface="+mn-lt"/>
                        </a:rPr>
                        <a:t>r</a:t>
                      </a:r>
                      <a:r>
                        <a:rPr lang="en-ZM" sz="1200">
                          <a:latin typeface="+mn-lt"/>
                        </a:rPr>
                        <a:t>e</a:t>
                      </a:r>
                      <a:r>
                        <a:rPr lang="en-US" sz="1200">
                          <a:latin typeface="+mn-lt"/>
                        </a:rPr>
                        <a:t>d</a:t>
                      </a:r>
                      <a:r>
                        <a:rPr lang="en-ZM" sz="1200">
                          <a:latin typeface="+mn-lt"/>
                        </a:rPr>
                        <a:t>?</a:t>
                      </a:r>
                      <a:endParaRPr lang="en-US" sz="12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I</a:t>
                      </a:r>
                      <a:r>
                        <a:rPr lang="en-ZM" sz="1200">
                          <a:latin typeface="+mn-lt"/>
                        </a:rPr>
                        <a:t>n</a:t>
                      </a:r>
                      <a:r>
                        <a:rPr lang="en-US" sz="1200">
                          <a:latin typeface="+mn-lt"/>
                        </a:rPr>
                        <a:t>f</a:t>
                      </a:r>
                      <a:r>
                        <a:rPr lang="en-ZM" sz="1200">
                          <a:latin typeface="+mn-lt"/>
                        </a:rPr>
                        <a:t>r</a:t>
                      </a:r>
                      <a:r>
                        <a:rPr lang="en-US" sz="1200">
                          <a:latin typeface="+mn-lt"/>
                        </a:rPr>
                        <a:t>a</a:t>
                      </a:r>
                      <a:r>
                        <a:rPr lang="en-ZM" sz="1200">
                          <a:latin typeface="+mn-lt"/>
                        </a:rPr>
                        <a:t>s</a:t>
                      </a:r>
                      <a:r>
                        <a:rPr lang="en-US" sz="1200">
                          <a:latin typeface="+mn-lt"/>
                        </a:rPr>
                        <a:t>t</a:t>
                      </a:r>
                      <a:r>
                        <a:rPr lang="en-ZM" sz="1200">
                          <a:latin typeface="+mn-lt"/>
                        </a:rPr>
                        <a:t>r</a:t>
                      </a:r>
                      <a:r>
                        <a:rPr lang="en-US" sz="1200">
                          <a:latin typeface="+mn-lt"/>
                        </a:rPr>
                        <a:t>u</a:t>
                      </a:r>
                      <a:r>
                        <a:rPr lang="en-ZM" sz="1200">
                          <a:latin typeface="+mn-lt"/>
                        </a:rPr>
                        <a:t>c</a:t>
                      </a:r>
                      <a:r>
                        <a:rPr lang="en-US" sz="1200">
                          <a:latin typeface="+mn-lt"/>
                        </a:rPr>
                        <a:t>t</a:t>
                      </a:r>
                      <a:r>
                        <a:rPr lang="en-ZM" sz="1200">
                          <a:latin typeface="+mn-lt"/>
                        </a:rPr>
                        <a:t>u</a:t>
                      </a:r>
                      <a:r>
                        <a:rPr lang="en-US" sz="1200">
                          <a:latin typeface="+mn-lt"/>
                        </a:rPr>
                        <a:t>r</a:t>
                      </a:r>
                      <a:r>
                        <a:rPr lang="en-ZM" sz="1200">
                          <a:latin typeface="+mn-lt"/>
                        </a:rPr>
                        <a:t>e - H</a:t>
                      </a:r>
                      <a:r>
                        <a:rPr lang="en-US" sz="1200">
                          <a:latin typeface="+mn-lt"/>
                        </a:rPr>
                        <a:t>a</a:t>
                      </a:r>
                      <a:r>
                        <a:rPr lang="en-ZM" sz="1200">
                          <a:latin typeface="+mn-lt"/>
                        </a:rPr>
                        <a:t>s </a:t>
                      </a:r>
                      <a:r>
                        <a:rPr lang="en-US" sz="1200">
                          <a:latin typeface="+mn-lt"/>
                        </a:rPr>
                        <a:t>t</a:t>
                      </a:r>
                      <a:r>
                        <a:rPr lang="en-ZM" sz="1200">
                          <a:latin typeface="+mn-lt"/>
                        </a:rPr>
                        <a:t>h</a:t>
                      </a:r>
                      <a:r>
                        <a:rPr lang="en-US" sz="1200">
                          <a:latin typeface="+mn-lt"/>
                        </a:rPr>
                        <a:t>e</a:t>
                      </a:r>
                      <a:r>
                        <a:rPr lang="en-ZM" sz="1200">
                          <a:latin typeface="+mn-lt"/>
                        </a:rPr>
                        <a:t> </a:t>
                      </a:r>
                      <a:r>
                        <a:rPr lang="en-US" sz="1200">
                          <a:latin typeface="+mn-lt"/>
                        </a:rPr>
                        <a:t>I</a:t>
                      </a:r>
                      <a:r>
                        <a:rPr lang="en-ZM" sz="1200">
                          <a:latin typeface="+mn-lt"/>
                        </a:rPr>
                        <a:t>n</a:t>
                      </a:r>
                      <a:r>
                        <a:rPr lang="en-US" sz="1200">
                          <a:latin typeface="+mn-lt"/>
                        </a:rPr>
                        <a:t>f</a:t>
                      </a:r>
                      <a:r>
                        <a:rPr lang="en-ZM" sz="1200">
                          <a:latin typeface="+mn-lt"/>
                        </a:rPr>
                        <a:t>r</a:t>
                      </a:r>
                      <a:r>
                        <a:rPr lang="en-US" sz="1200">
                          <a:latin typeface="+mn-lt"/>
                        </a:rPr>
                        <a:t>a</a:t>
                      </a:r>
                      <a:r>
                        <a:rPr lang="en-ZM" sz="1200">
                          <a:latin typeface="+mn-lt"/>
                        </a:rPr>
                        <a:t>s</a:t>
                      </a:r>
                      <a:r>
                        <a:rPr lang="en-US" sz="1200">
                          <a:latin typeface="+mn-lt"/>
                        </a:rPr>
                        <a:t>t</a:t>
                      </a:r>
                      <a:r>
                        <a:rPr lang="en-ZM" sz="1200">
                          <a:latin typeface="+mn-lt"/>
                        </a:rPr>
                        <a:t>r</a:t>
                      </a:r>
                      <a:r>
                        <a:rPr lang="en-US" sz="1200">
                          <a:latin typeface="+mn-lt"/>
                        </a:rPr>
                        <a:t>u</a:t>
                      </a:r>
                      <a:r>
                        <a:rPr lang="en-ZM" sz="1200">
                          <a:latin typeface="+mn-lt"/>
                        </a:rPr>
                        <a:t>c</a:t>
                      </a:r>
                      <a:r>
                        <a:rPr lang="en-US" sz="1200">
                          <a:latin typeface="+mn-lt"/>
                        </a:rPr>
                        <a:t>t</a:t>
                      </a:r>
                      <a:r>
                        <a:rPr lang="en-ZM" sz="1200">
                          <a:latin typeface="+mn-lt"/>
                        </a:rPr>
                        <a:t>u</a:t>
                      </a:r>
                      <a:r>
                        <a:rPr lang="en-US" sz="1200">
                          <a:latin typeface="+mn-lt"/>
                        </a:rPr>
                        <a:t>r</a:t>
                      </a:r>
                      <a:r>
                        <a:rPr lang="en-ZM" sz="1200">
                          <a:latin typeface="+mn-lt"/>
                        </a:rPr>
                        <a:t>e </a:t>
                      </a:r>
                      <a:r>
                        <a:rPr lang="en-US" sz="1200">
                          <a:latin typeface="+mn-lt"/>
                        </a:rPr>
                        <a:t>t</a:t>
                      </a:r>
                      <a:r>
                        <a:rPr lang="en-ZM" sz="1200">
                          <a:latin typeface="+mn-lt"/>
                        </a:rPr>
                        <a:t>e</a:t>
                      </a:r>
                      <a:r>
                        <a:rPr lang="en-US" sz="1200">
                          <a:latin typeface="+mn-lt"/>
                        </a:rPr>
                        <a:t>a</a:t>
                      </a:r>
                      <a:r>
                        <a:rPr lang="en-ZM" sz="1200">
                          <a:latin typeface="+mn-lt"/>
                        </a:rPr>
                        <a:t>m </a:t>
                      </a:r>
                      <a:r>
                        <a:rPr lang="en-US" sz="1200">
                          <a:latin typeface="+mn-lt"/>
                        </a:rPr>
                        <a:t>experienced </a:t>
                      </a:r>
                      <a:r>
                        <a:rPr lang="en-ZM" sz="1200">
                          <a:latin typeface="+mn-lt"/>
                        </a:rPr>
                        <a:t>any issues with the server(s) in Azure?  If yes, </a:t>
                      </a:r>
                      <a:r>
                        <a:rPr lang="en-US" sz="1200">
                          <a:latin typeface="+mn-lt"/>
                        </a:rPr>
                        <a:t>p</a:t>
                      </a:r>
                      <a:r>
                        <a:rPr lang="en-ZM" sz="1200">
                          <a:latin typeface="+mn-lt"/>
                        </a:rPr>
                        <a:t>r</a:t>
                      </a:r>
                      <a:r>
                        <a:rPr lang="en-US" sz="1200">
                          <a:latin typeface="+mn-lt"/>
                        </a:rPr>
                        <a:t>o</a:t>
                      </a:r>
                      <a:r>
                        <a:rPr lang="en-ZM" sz="1200">
                          <a:latin typeface="+mn-lt"/>
                        </a:rPr>
                        <a:t>c</a:t>
                      </a:r>
                      <a:r>
                        <a:rPr lang="en-US" sz="1200">
                          <a:latin typeface="+mn-lt"/>
                        </a:rPr>
                        <a:t>e</a:t>
                      </a:r>
                      <a:r>
                        <a:rPr lang="en-ZM" sz="1200">
                          <a:latin typeface="+mn-lt"/>
                        </a:rPr>
                        <a:t>e</a:t>
                      </a:r>
                      <a:r>
                        <a:rPr lang="en-US" sz="1200">
                          <a:latin typeface="+mn-lt"/>
                        </a:rPr>
                        <a:t>d</a:t>
                      </a:r>
                      <a:r>
                        <a:rPr lang="en-ZM" sz="1200">
                          <a:latin typeface="+mn-lt"/>
                        </a:rPr>
                        <a:t> to next question.  If </a:t>
                      </a:r>
                      <a:r>
                        <a:rPr lang="en-US" sz="1200">
                          <a:latin typeface="+mn-lt"/>
                        </a:rPr>
                        <a:t>n</a:t>
                      </a:r>
                      <a:r>
                        <a:rPr lang="en-ZM" sz="1200">
                          <a:latin typeface="+mn-lt"/>
                        </a:rPr>
                        <a:t>o, </a:t>
                      </a:r>
                      <a:r>
                        <a:rPr lang="en-US" sz="1200">
                          <a:latin typeface="+mn-lt"/>
                        </a:rPr>
                        <a:t>p</a:t>
                      </a:r>
                      <a:r>
                        <a:rPr lang="en-ZM" sz="1200">
                          <a:latin typeface="+mn-lt"/>
                        </a:rPr>
                        <a:t>r</a:t>
                      </a:r>
                      <a:r>
                        <a:rPr lang="en-US" sz="1200">
                          <a:latin typeface="+mn-lt"/>
                        </a:rPr>
                        <a:t>o</a:t>
                      </a:r>
                      <a:r>
                        <a:rPr lang="en-ZM" sz="1200">
                          <a:latin typeface="+mn-lt"/>
                        </a:rPr>
                        <a:t>c</a:t>
                      </a:r>
                      <a:r>
                        <a:rPr lang="en-US" sz="1200">
                          <a:latin typeface="+mn-lt"/>
                        </a:rPr>
                        <a:t>e</a:t>
                      </a:r>
                      <a:r>
                        <a:rPr lang="en-ZM" sz="1200">
                          <a:latin typeface="+mn-lt"/>
                        </a:rPr>
                        <a:t>e</a:t>
                      </a:r>
                      <a:r>
                        <a:rPr lang="en-US" sz="1200">
                          <a:latin typeface="+mn-lt"/>
                        </a:rPr>
                        <a:t>d</a:t>
                      </a:r>
                      <a:r>
                        <a:rPr lang="en-ZM" sz="1200">
                          <a:latin typeface="+mn-lt"/>
                        </a:rPr>
                        <a:t> with </a:t>
                      </a:r>
                      <a:r>
                        <a:rPr lang="en-US" sz="1200">
                          <a:latin typeface="+mn-lt"/>
                        </a:rPr>
                        <a:t>s</a:t>
                      </a:r>
                      <a:r>
                        <a:rPr lang="en-ZM" sz="1200">
                          <a:latin typeface="+mn-lt"/>
                        </a:rPr>
                        <a:t>i</a:t>
                      </a:r>
                      <a:r>
                        <a:rPr lang="en-US" sz="1200">
                          <a:latin typeface="+mn-lt"/>
                        </a:rPr>
                        <a:t>g</a:t>
                      </a:r>
                      <a:r>
                        <a:rPr lang="en-ZM" sz="1200">
                          <a:latin typeface="+mn-lt"/>
                        </a:rPr>
                        <a:t>n-</a:t>
                      </a:r>
                      <a:r>
                        <a:rPr lang="en-US" sz="1200">
                          <a:latin typeface="+mn-lt"/>
                        </a:rPr>
                        <a:t>o</a:t>
                      </a:r>
                      <a:r>
                        <a:rPr lang="en-ZM" sz="1200">
                          <a:latin typeface="+mn-lt"/>
                        </a:rPr>
                        <a:t>f</a:t>
                      </a:r>
                      <a:r>
                        <a:rPr lang="en-US" sz="1200">
                          <a:latin typeface="+mn-lt"/>
                        </a:rPr>
                        <a:t>f</a:t>
                      </a:r>
                      <a:endParaRPr lang="en-ZM"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functional </a:t>
                      </a:r>
                      <a:r>
                        <a:rPr lang="en-ZM" sz="1200">
                          <a:latin typeface="+mn-lt"/>
                        </a:rPr>
                        <a:t>- </a:t>
                      </a:r>
                      <a:r>
                        <a:rPr lang="en-US" sz="1200">
                          <a:latin typeface="+mn-lt"/>
                        </a:rPr>
                        <a:t>Determine if there are any issues with the servers and report it to 10M.  functional issues are the responsibility of the Application team.</a:t>
                      </a:r>
                    </a:p>
                  </a:txBody>
                  <a:tcPr/>
                </a:tc>
                <a:tc>
                  <a:txBody>
                    <a:bodyPr/>
                    <a:lstStyle/>
                    <a:p>
                      <a:r>
                        <a:rPr lang="en-US" sz="1200">
                          <a:latin typeface="+mn-lt"/>
                        </a:rPr>
                        <a:t>Relativity</a:t>
                      </a:r>
                      <a:endParaRPr lang="en-UG" sz="1200">
                        <a:latin typeface="+mn-lt"/>
                      </a:endParaRPr>
                    </a:p>
                  </a:txBody>
                  <a:tcPr/>
                </a:tc>
                <a:tc>
                  <a:txBody>
                    <a:bodyPr/>
                    <a:lstStyle/>
                    <a:p>
                      <a:r>
                        <a:rPr lang="en-US" sz="1200">
                          <a:latin typeface="+mn-lt"/>
                        </a:rPr>
                        <a:t>Raji</a:t>
                      </a:r>
                      <a:endParaRPr lang="en-ZM" sz="1200">
                        <a:latin typeface="+mn-lt"/>
                      </a:endParaRPr>
                    </a:p>
                    <a:p>
                      <a:endParaRPr lang="en-ZM" sz="1200">
                        <a:latin typeface="+mn-lt"/>
                      </a:endParaRPr>
                    </a:p>
                    <a:p>
                      <a:endParaRPr lang="en-ZM"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b="0" i="0" u="none" strike="noStrike" noProof="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a:latin typeface="+mn-lt"/>
                        </a:rPr>
                        <a:t>Product Owner</a:t>
                      </a:r>
                      <a:endParaRPr lang="en-US" sz="1200">
                        <a:latin typeface="+mn-lt"/>
                      </a:endParaRPr>
                    </a:p>
                  </a:txBody>
                  <a:tcPr/>
                </a:tc>
                <a:extLst>
                  <a:ext uri="{0D108BD9-81ED-4DB2-BD59-A6C34878D82A}">
                    <a16:rowId xmlns:a16="http://schemas.microsoft.com/office/drawing/2014/main" val="3474235010"/>
                  </a:ext>
                </a:extLst>
              </a:tr>
              <a:tr h="453911">
                <a:tc>
                  <a:txBody>
                    <a:bodyPr/>
                    <a:lstStyle/>
                    <a:p>
                      <a:pPr algn="l"/>
                      <a:r>
                        <a:rPr lang="en-US" sz="1200">
                          <a:latin typeface="+mn-lt"/>
                        </a:rPr>
                        <a:t>Rollback Signoff (Infrastructure)</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a:latin typeface="+mn-lt"/>
                        </a:rPr>
                        <a:t>Provide signoff the server </a:t>
                      </a:r>
                      <a:r>
                        <a:rPr lang="en-US" sz="1200">
                          <a:latin typeface="+mn-lt"/>
                        </a:rPr>
                        <a:t>Rollback</a:t>
                      </a:r>
                      <a:r>
                        <a:rPr lang="en-UG" sz="1200">
                          <a:latin typeface="+mn-lt"/>
                        </a:rPr>
                        <a:t> was completed properly</a:t>
                      </a:r>
                    </a:p>
                  </a:txBody>
                  <a:tcPr/>
                </a:tc>
                <a:tc>
                  <a:txBody>
                    <a:bodyPr/>
                    <a:lstStyle/>
                    <a:p>
                      <a:r>
                        <a:rPr lang="en-US" sz="1200">
                          <a:latin typeface="+mn-lt"/>
                        </a:rPr>
                        <a:t>Relativity</a:t>
                      </a:r>
                      <a:endParaRPr lang="en-UG" sz="1200">
                        <a:latin typeface="+mn-lt"/>
                      </a:endParaRPr>
                    </a:p>
                  </a:txBody>
                  <a:tcPr/>
                </a:tc>
                <a:tc>
                  <a:txBody>
                    <a:bodyPr/>
                    <a:lstStyle/>
                    <a:p>
                      <a:r>
                        <a:rPr lang="en-US" sz="1200">
                          <a:latin typeface="+mn-lt"/>
                        </a:rPr>
                        <a:t>Raji</a:t>
                      </a:r>
                    </a:p>
                  </a:txBody>
                  <a:tcPr/>
                </a:tc>
                <a:extLst>
                  <a:ext uri="{0D108BD9-81ED-4DB2-BD59-A6C34878D82A}">
                    <a16:rowId xmlns:a16="http://schemas.microsoft.com/office/drawing/2014/main" val="605815469"/>
                  </a:ext>
                </a:extLst>
              </a:tr>
              <a:tr h="453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Execute  functional Testing</a:t>
                      </a:r>
                    </a:p>
                  </a:txBody>
                  <a:tcPr/>
                </a:tc>
                <a:tc>
                  <a:txBody>
                    <a:bodyPr/>
                    <a:lstStyle/>
                    <a:p>
                      <a:pPr lvl="0">
                        <a:buNone/>
                      </a:pPr>
                      <a:r>
                        <a:rPr lang="en-US" sz="1200" b="0" i="0" u="none" strike="noStrike" noProof="0">
                          <a:latin typeface="+mn-lt"/>
                        </a:rPr>
                        <a:t>Product Owners perform functional testing to ensure application are operational and responsive</a:t>
                      </a:r>
                      <a:endParaRPr lang="en-US">
                        <a:latin typeface="+mn-lt"/>
                      </a:endParaRPr>
                    </a:p>
                  </a:txBody>
                  <a:tcPr/>
                </a:tc>
                <a:tc>
                  <a:txBody>
                    <a:bodyPr/>
                    <a:lstStyle/>
                    <a:p>
                      <a:r>
                        <a:rPr lang="en-US" sz="1200">
                          <a:latin typeface="+mn-lt"/>
                        </a:rPr>
                        <a:t>Relativity</a:t>
                      </a:r>
                      <a:endParaRPr lang="en-UG" sz="1200">
                        <a:latin typeface="+mn-lt"/>
                      </a:endParaRPr>
                    </a:p>
                  </a:txBody>
                  <a:tcPr/>
                </a:tc>
                <a:tc>
                  <a:txBody>
                    <a:bodyPr/>
                    <a:lstStyle/>
                    <a:p>
                      <a:pPr lvl="0">
                        <a:buNone/>
                      </a:pPr>
                      <a:r>
                        <a:rPr lang="en-US" sz="1200" b="0" i="0" u="none" strike="noStrike" noProof="0">
                          <a:latin typeface="+mn-lt"/>
                        </a:rPr>
                        <a:t>Product Owner / Team</a:t>
                      </a:r>
                      <a:endParaRPr lang="en-US">
                        <a:latin typeface="+mn-lt"/>
                      </a:endParaRPr>
                    </a:p>
                  </a:txBody>
                  <a:tcPr/>
                </a:tc>
                <a:extLst>
                  <a:ext uri="{0D108BD9-81ED-4DB2-BD59-A6C34878D82A}">
                    <a16:rowId xmlns:a16="http://schemas.microsoft.com/office/drawing/2014/main" val="1266466723"/>
                  </a:ext>
                </a:extLst>
              </a:tr>
              <a:tr h="47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latin typeface="+mn-lt"/>
                        </a:rPr>
                        <a:t>R</a:t>
                      </a:r>
                      <a:r>
                        <a:rPr lang="en-US" sz="1200">
                          <a:latin typeface="+mn-lt"/>
                        </a:rPr>
                        <a:t>e</a:t>
                      </a:r>
                      <a:r>
                        <a:rPr lang="en-ZM" sz="1200">
                          <a:latin typeface="+mn-lt"/>
                        </a:rPr>
                        <a:t>mediation Activities</a:t>
                      </a:r>
                      <a:endParaRPr lang="en-US" sz="1200">
                        <a:latin typeface="+mn-lt"/>
                      </a:endParaRPr>
                    </a:p>
                  </a:txBody>
                  <a:tcPr/>
                </a:tc>
                <a:tc>
                  <a:txBody>
                    <a:bodyPr/>
                    <a:lstStyle/>
                    <a:p>
                      <a:r>
                        <a:rPr lang="en-ZM" sz="1200" b="0" i="0" u="none" strike="noStrike" noProof="0">
                          <a:solidFill>
                            <a:schemeClr val="tx1"/>
                          </a:solidFill>
                          <a:latin typeface="+mn-lt"/>
                        </a:rPr>
                        <a:t>P</a:t>
                      </a:r>
                      <a:r>
                        <a:rPr lang="en-US" sz="1200" b="0" i="0" u="none" strike="noStrike" noProof="0">
                          <a:solidFill>
                            <a:schemeClr val="tx1"/>
                          </a:solidFill>
                          <a:latin typeface="+mn-lt"/>
                        </a:rPr>
                        <a:t>e</a:t>
                      </a:r>
                      <a:r>
                        <a:rPr lang="en-ZM" sz="1200" b="0" i="0" u="none" strike="noStrike" noProof="0">
                          <a:solidFill>
                            <a:schemeClr val="tx1"/>
                          </a:solidFill>
                          <a:latin typeface="+mn-lt"/>
                        </a:rPr>
                        <a:t>r</a:t>
                      </a:r>
                      <a:r>
                        <a:rPr lang="en-US" sz="1200" b="0" i="0" u="none" strike="noStrike" noProof="0">
                          <a:solidFill>
                            <a:schemeClr val="tx1"/>
                          </a:solidFill>
                          <a:latin typeface="+mn-lt"/>
                        </a:rPr>
                        <a:t>f</a:t>
                      </a:r>
                      <a:r>
                        <a:rPr lang="en-ZM" sz="1200" b="0" i="0" u="none" strike="noStrike" noProof="0">
                          <a:solidFill>
                            <a:schemeClr val="tx1"/>
                          </a:solidFill>
                          <a:latin typeface="+mn-lt"/>
                        </a:rPr>
                        <a:t>o</a:t>
                      </a:r>
                      <a:r>
                        <a:rPr lang="en-US" sz="1200" b="0" i="0" u="none" strike="noStrike" noProof="0">
                          <a:solidFill>
                            <a:schemeClr val="tx1"/>
                          </a:solidFill>
                          <a:latin typeface="+mn-lt"/>
                        </a:rPr>
                        <a:t>r</a:t>
                      </a:r>
                      <a:r>
                        <a:rPr lang="en-ZM" sz="1200" b="0" i="0" u="none" strike="noStrike" noProof="0">
                          <a:solidFill>
                            <a:schemeClr val="tx1"/>
                          </a:solidFill>
                          <a:latin typeface="+mn-lt"/>
                        </a:rPr>
                        <a:t>m </a:t>
                      </a:r>
                      <a:r>
                        <a:rPr lang="en-US" sz="1200" b="0" i="0" u="none" strike="noStrike" noProof="0">
                          <a:solidFill>
                            <a:schemeClr val="tx1"/>
                          </a:solidFill>
                          <a:latin typeface="+mn-lt"/>
                        </a:rPr>
                        <a:t>troubleshooting t</a:t>
                      </a:r>
                      <a:r>
                        <a:rPr lang="en-ZM" sz="1200" b="0" i="0" u="none" strike="noStrike" noProof="0">
                          <a:solidFill>
                            <a:schemeClr val="tx1"/>
                          </a:solidFill>
                          <a:latin typeface="+mn-lt"/>
                        </a:rPr>
                        <a:t>o </a:t>
                      </a:r>
                      <a:r>
                        <a:rPr lang="en-US" sz="1200" b="0" i="0" u="none" strike="noStrike" noProof="0">
                          <a:solidFill>
                            <a:schemeClr val="tx1"/>
                          </a:solidFill>
                          <a:latin typeface="+mn-lt"/>
                        </a:rPr>
                        <a:t>Identify</a:t>
                      </a:r>
                      <a:r>
                        <a:rPr lang="en-ZM" sz="1200" b="0" i="0" u="none" strike="noStrike" noProof="0">
                          <a:solidFill>
                            <a:schemeClr val="tx1"/>
                          </a:solidFill>
                          <a:latin typeface="+mn-lt"/>
                        </a:rPr>
                        <a:t> </a:t>
                      </a:r>
                      <a:r>
                        <a:rPr lang="en-US" sz="1200" b="0" i="0" u="none" strike="noStrike" noProof="0">
                          <a:solidFill>
                            <a:schemeClr val="tx1"/>
                          </a:solidFill>
                          <a:latin typeface="+mn-lt"/>
                        </a:rPr>
                        <a:t>r</a:t>
                      </a:r>
                      <a:r>
                        <a:rPr lang="en-ZM" sz="1200" b="0" i="0" u="none" strike="noStrike" noProof="0">
                          <a:solidFill>
                            <a:schemeClr val="tx1"/>
                          </a:solidFill>
                          <a:latin typeface="+mn-lt"/>
                        </a:rPr>
                        <a:t>o</a:t>
                      </a:r>
                      <a:r>
                        <a:rPr lang="en-US" sz="1200" b="0" i="0" u="none" strike="noStrike" noProof="0">
                          <a:solidFill>
                            <a:schemeClr val="tx1"/>
                          </a:solidFill>
                          <a:latin typeface="+mn-lt"/>
                        </a:rPr>
                        <a:t>o</a:t>
                      </a:r>
                      <a:r>
                        <a:rPr lang="en-ZM" sz="1200" b="0" i="0" u="none" strike="noStrike" noProof="0">
                          <a:solidFill>
                            <a:schemeClr val="tx1"/>
                          </a:solidFill>
                          <a:latin typeface="+mn-lt"/>
                        </a:rPr>
                        <a:t>t </a:t>
                      </a:r>
                      <a:r>
                        <a:rPr lang="en-US" sz="1200" b="0" i="0" u="none" strike="noStrike" noProof="0">
                          <a:solidFill>
                            <a:schemeClr val="tx1"/>
                          </a:solidFill>
                          <a:latin typeface="+mn-lt"/>
                        </a:rPr>
                        <a:t>c</a:t>
                      </a:r>
                      <a:r>
                        <a:rPr lang="en-ZM" sz="1200" b="0" i="0" u="none" strike="noStrike" noProof="0">
                          <a:solidFill>
                            <a:schemeClr val="tx1"/>
                          </a:solidFill>
                          <a:latin typeface="+mn-lt"/>
                        </a:rPr>
                        <a:t>a</a:t>
                      </a:r>
                      <a:r>
                        <a:rPr lang="en-US" sz="1200" b="0" i="0" u="none" strike="noStrike" noProof="0">
                          <a:solidFill>
                            <a:schemeClr val="tx1"/>
                          </a:solidFill>
                          <a:latin typeface="+mn-lt"/>
                        </a:rPr>
                        <a:t>u</a:t>
                      </a:r>
                      <a:r>
                        <a:rPr lang="en-ZM" sz="1200" b="0" i="0" u="none" strike="noStrike" noProof="0">
                          <a:solidFill>
                            <a:schemeClr val="tx1"/>
                          </a:solidFill>
                          <a:latin typeface="+mn-lt"/>
                        </a:rPr>
                        <a:t>s</a:t>
                      </a:r>
                      <a:r>
                        <a:rPr lang="en-US" sz="1200" b="0" i="0" u="none" strike="noStrike" noProof="0">
                          <a:solidFill>
                            <a:schemeClr val="tx1"/>
                          </a:solidFill>
                          <a:latin typeface="+mn-lt"/>
                        </a:rPr>
                        <a:t>e</a:t>
                      </a:r>
                      <a:r>
                        <a:rPr lang="en-ZM" sz="1200" b="0" i="0" u="none" strike="noStrike" noProof="0">
                          <a:solidFill>
                            <a:schemeClr val="tx1"/>
                          </a:solidFill>
                          <a:latin typeface="+mn-lt"/>
                        </a:rPr>
                        <a:t>, determine and implement solution</a:t>
                      </a:r>
                      <a:endParaRPr lang="en-US" sz="1200" b="0" i="0" u="none" strike="noStrike" noProof="0">
                        <a:solidFill>
                          <a:schemeClr val="tx1"/>
                        </a:solidFill>
                        <a:latin typeface="+mn-lt"/>
                      </a:endParaRPr>
                    </a:p>
                  </a:txBody>
                  <a:tcPr/>
                </a:tc>
                <a:tc>
                  <a:txBody>
                    <a:bodyPr/>
                    <a:lstStyle/>
                    <a:p>
                      <a:r>
                        <a:rPr lang="en-ZM" sz="1200">
                          <a:latin typeface="+mn-lt"/>
                        </a:rPr>
                        <a:t>10</a:t>
                      </a:r>
                      <a:r>
                        <a:rPr lang="en-US" sz="1200">
                          <a:latin typeface="+mn-lt"/>
                        </a:rPr>
                        <a:t>M</a:t>
                      </a:r>
                      <a:endParaRPr lang="en-ZM" sz="1200">
                        <a:latin typeface="+mn-lt"/>
                      </a:endParaRPr>
                    </a:p>
                    <a:p>
                      <a:r>
                        <a:rPr lang="en-US" sz="1200">
                          <a:latin typeface="+mn-lt"/>
                        </a:rPr>
                        <a:t>Relativity</a:t>
                      </a:r>
                      <a:r>
                        <a:rPr lang="en-ZM" sz="1200">
                          <a:latin typeface="+mn-lt"/>
                        </a:rPr>
                        <a:t> </a:t>
                      </a:r>
                      <a:endParaRPr lang="en-UG" sz="1200">
                        <a:latin typeface="+mn-lt"/>
                      </a:endParaRPr>
                    </a:p>
                  </a:txBody>
                  <a:tcPr/>
                </a:tc>
                <a:tc>
                  <a:txBody>
                    <a:bodyPr/>
                    <a:lstStyle/>
                    <a:p>
                      <a:r>
                        <a:rPr lang="en-ZM" sz="1200">
                          <a:latin typeface="+mn-lt"/>
                        </a:rPr>
                        <a:t>C</a:t>
                      </a:r>
                      <a:r>
                        <a:rPr lang="en-US" sz="1200">
                          <a:latin typeface="+mn-lt"/>
                        </a:rPr>
                        <a:t>M</a:t>
                      </a:r>
                      <a:r>
                        <a:rPr lang="en-ZM" sz="1200">
                          <a:latin typeface="+mn-lt"/>
                        </a:rPr>
                        <a:t>C </a:t>
                      </a:r>
                      <a:r>
                        <a:rPr lang="en-US" sz="1200">
                          <a:latin typeface="+mn-lt"/>
                        </a:rPr>
                        <a:t>L</a:t>
                      </a:r>
                      <a:r>
                        <a:rPr lang="en-ZM" sz="1200">
                          <a:latin typeface="+mn-lt"/>
                        </a:rPr>
                        <a:t>e</a:t>
                      </a:r>
                      <a:r>
                        <a:rPr lang="en-US" sz="1200">
                          <a:latin typeface="+mn-lt"/>
                        </a:rPr>
                        <a:t>a</a:t>
                      </a:r>
                      <a:r>
                        <a:rPr lang="en-ZM" sz="1200">
                          <a:latin typeface="+mn-lt"/>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Raji</a:t>
                      </a:r>
                      <a:r>
                        <a:rPr lang="en-ZM" sz="1200">
                          <a:latin typeface="+mn-lt"/>
                        </a:rPr>
                        <a:t> / </a:t>
                      </a:r>
                      <a:r>
                        <a:rPr lang="en-US" sz="1200">
                          <a:latin typeface="+mn-lt"/>
                        </a:rPr>
                        <a:t>Product Owner</a:t>
                      </a:r>
                    </a:p>
                  </a:txBody>
                  <a:tcPr/>
                </a:tc>
                <a:extLst>
                  <a:ext uri="{0D108BD9-81ED-4DB2-BD59-A6C34878D82A}">
                    <a16:rowId xmlns:a16="http://schemas.microsoft.com/office/drawing/2014/main" val="3398810261"/>
                  </a:ext>
                </a:extLst>
              </a:tr>
              <a:tr h="470357">
                <a:tc>
                  <a:txBody>
                    <a:bodyPr/>
                    <a:lstStyle/>
                    <a:p>
                      <a:pPr marL="0" indent="0" algn="l">
                        <a:buFont typeface="Arial" panose="020B0604020202020204" pitchFamily="34" charset="0"/>
                        <a:buNone/>
                      </a:pPr>
                      <a:r>
                        <a:rPr lang="en-US" sz="1200">
                          <a:latin typeface="+mn-lt"/>
                        </a:rPr>
                        <a:t>Rollback Signoffs</a:t>
                      </a:r>
                    </a:p>
                    <a:p>
                      <a:pPr marL="0" indent="0" algn="l">
                        <a:buFont typeface="Arial" panose="020B0604020202020204" pitchFamily="34" charset="0"/>
                        <a:buNone/>
                      </a:pPr>
                      <a:r>
                        <a:rPr lang="en-US" sz="1200">
                          <a:latin typeface="+mn-lt"/>
                        </a:rPr>
                        <a:t>(Application PO)</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a:latin typeface="+mn-lt"/>
                        </a:rPr>
                        <a:t>After successful </a:t>
                      </a:r>
                      <a:r>
                        <a:rPr lang="en-US" sz="1200">
                          <a:latin typeface="+mn-lt"/>
                        </a:rPr>
                        <a:t>functional </a:t>
                      </a:r>
                      <a:r>
                        <a:rPr lang="en-UG" sz="1200">
                          <a:latin typeface="+mn-lt"/>
                        </a:rPr>
                        <a:t>testing has been complete, provide signoff on migration</a:t>
                      </a:r>
                    </a:p>
                  </a:txBody>
                  <a:tcPr/>
                </a:tc>
                <a:tc>
                  <a:txBody>
                    <a:bodyPr/>
                    <a:lstStyle/>
                    <a:p>
                      <a:r>
                        <a:rPr lang="en-US" sz="1200">
                          <a:latin typeface="+mn-lt"/>
                        </a:rPr>
                        <a:t>Relativity / 10M</a:t>
                      </a:r>
                      <a:endParaRPr lang="en-UG" sz="1200">
                        <a:latin typeface="+mn-lt"/>
                      </a:endParaRPr>
                    </a:p>
                  </a:txBody>
                  <a:tcPr/>
                </a:tc>
                <a:tc>
                  <a:txBody>
                    <a:bodyPr/>
                    <a:lstStyle/>
                    <a:p>
                      <a:r>
                        <a:rPr lang="en-US" sz="1200">
                          <a:latin typeface="+mn-lt"/>
                        </a:rPr>
                        <a:t>Product Owner</a:t>
                      </a:r>
                      <a:endParaRPr lang="en-UG" sz="1200">
                        <a:latin typeface="+mn-lt"/>
                      </a:endParaRPr>
                    </a:p>
                  </a:txBody>
                  <a:tcPr/>
                </a:tc>
                <a:extLst>
                  <a:ext uri="{0D108BD9-81ED-4DB2-BD59-A6C34878D82A}">
                    <a16:rowId xmlns:a16="http://schemas.microsoft.com/office/drawing/2014/main" val="2514165662"/>
                  </a:ext>
                </a:extLst>
              </a:tr>
              <a:tr h="40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Review Meeting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Review meeting for cause identification, lessons learned and determine next steps.</a:t>
                      </a:r>
                    </a:p>
                  </a:txBody>
                  <a:tcPr/>
                </a:tc>
                <a:tc>
                  <a:txBody>
                    <a:bodyPr/>
                    <a:lstStyle/>
                    <a:p>
                      <a:r>
                        <a:rPr lang="en-US" sz="1200">
                          <a:latin typeface="+mn-lt"/>
                        </a:rPr>
                        <a:t>Relativity / 10M</a:t>
                      </a:r>
                    </a:p>
                  </a:txBody>
                  <a:tcPr/>
                </a:tc>
                <a:tc>
                  <a:txBody>
                    <a:bodyPr/>
                    <a:lstStyle/>
                    <a:p>
                      <a:r>
                        <a:rPr lang="en-US" sz="1200">
                          <a:latin typeface="+mn-lt"/>
                        </a:rPr>
                        <a:t>Team</a:t>
                      </a:r>
                    </a:p>
                  </a:txBody>
                  <a:tcPr/>
                </a:tc>
                <a:extLst>
                  <a:ext uri="{0D108BD9-81ED-4DB2-BD59-A6C34878D82A}">
                    <a16:rowId xmlns:a16="http://schemas.microsoft.com/office/drawing/2014/main" val="3502098215"/>
                  </a:ext>
                </a:extLst>
              </a:tr>
            </a:tbl>
          </a:graphicData>
        </a:graphic>
      </p:graphicFrame>
    </p:spTree>
    <p:extLst>
      <p:ext uri="{BB962C8B-B14F-4D97-AF65-F5344CB8AC3E}">
        <p14:creationId xmlns:p14="http://schemas.microsoft.com/office/powerpoint/2010/main" val="2170784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ZM">
                <a:latin typeface="Arial Black" panose="020B0A04020102020204" pitchFamily="34" charset="0"/>
              </a:rPr>
              <a:t>T</a:t>
            </a:r>
            <a:r>
              <a:rPr lang="en-US">
                <a:latin typeface="Arial Black" panose="020B0A04020102020204" pitchFamily="34" charset="0"/>
              </a:rPr>
              <a:t>e</a:t>
            </a:r>
            <a:r>
              <a:rPr lang="en-ZM">
                <a:latin typeface="Arial Black" panose="020B0A04020102020204" pitchFamily="34" charset="0"/>
              </a:rPr>
              <a:t>s</a:t>
            </a:r>
            <a:r>
              <a:rPr lang="en-US">
                <a:latin typeface="Arial Black" panose="020B0A04020102020204" pitchFamily="34" charset="0"/>
              </a:rPr>
              <a:t>t</a:t>
            </a:r>
            <a:r>
              <a:rPr lang="en-ZM" err="1">
                <a:latin typeface="Arial Black" panose="020B0A04020102020204" pitchFamily="34" charset="0"/>
              </a:rPr>
              <a:t>i</a:t>
            </a:r>
            <a:r>
              <a:rPr lang="en-US">
                <a:latin typeface="Arial Black" panose="020B0A04020102020204" pitchFamily="34" charset="0"/>
              </a:rPr>
              <a:t>n</a:t>
            </a:r>
            <a:r>
              <a:rPr lang="en-ZM">
                <a:latin typeface="Arial Black" panose="020B0A04020102020204" pitchFamily="34" charset="0"/>
              </a:rPr>
              <a:t>g </a:t>
            </a:r>
            <a:r>
              <a:rPr lang="en-US">
                <a:latin typeface="Arial Black" panose="020B0A04020102020204" pitchFamily="34" charset="0"/>
              </a:rPr>
              <a:t>P</a:t>
            </a:r>
            <a:r>
              <a:rPr lang="en-ZM">
                <a:latin typeface="Arial Black" panose="020B0A04020102020204" pitchFamily="34" charset="0"/>
              </a:rPr>
              <a:t>r</a:t>
            </a:r>
            <a:r>
              <a:rPr lang="en-US">
                <a:latin typeface="Arial Black" panose="020B0A04020102020204" pitchFamily="34" charset="0"/>
              </a:rPr>
              <a:t>o</a:t>
            </a:r>
            <a:r>
              <a:rPr lang="en-ZM">
                <a:latin typeface="Arial Black" panose="020B0A04020102020204" pitchFamily="34" charset="0"/>
              </a:rPr>
              <a:t>t</a:t>
            </a:r>
            <a:r>
              <a:rPr lang="en-US">
                <a:latin typeface="Arial Black" panose="020B0A04020102020204" pitchFamily="34" charset="0"/>
              </a:rPr>
              <a:t>o</a:t>
            </a:r>
            <a:r>
              <a:rPr lang="en-ZM">
                <a:latin typeface="Arial Black" panose="020B0A04020102020204" pitchFamily="34" charset="0"/>
              </a:rPr>
              <a:t>c</a:t>
            </a:r>
            <a:r>
              <a:rPr lang="en-US">
                <a:latin typeface="Arial Black" panose="020B0A04020102020204" pitchFamily="34" charset="0"/>
              </a:rPr>
              <a:t>o</a:t>
            </a:r>
            <a:r>
              <a:rPr lang="en-ZM">
                <a:latin typeface="Arial Black" panose="020B0A04020102020204" pitchFamily="34" charset="0"/>
              </a:rPr>
              <a:t>l</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B996BE30-654C-41F6-8FB7-1C73D366702E}"/>
              </a:ext>
            </a:extLst>
          </p:cNvPr>
          <p:cNvSpPr txBox="1"/>
          <p:nvPr/>
        </p:nvSpPr>
        <p:spPr>
          <a:xfrm>
            <a:off x="838200" y="1391479"/>
            <a:ext cx="10787743" cy="1938992"/>
          </a:xfrm>
          <a:prstGeom prst="rect">
            <a:avLst/>
          </a:prstGeom>
          <a:noFill/>
        </p:spPr>
        <p:txBody>
          <a:bodyPr wrap="square" rtlCol="0" anchor="t">
            <a:spAutoFit/>
          </a:bodyPr>
          <a:lstStyle/>
          <a:p>
            <a:r>
              <a:rPr lang="en-ZM" sz="2400">
                <a:latin typeface="+mn-lt"/>
              </a:rPr>
              <a:t>T</a:t>
            </a:r>
            <a:r>
              <a:rPr lang="en-US" sz="2400">
                <a:latin typeface="+mn-lt"/>
              </a:rPr>
              <a:t>h</a:t>
            </a:r>
            <a:r>
              <a:rPr lang="en-ZM" sz="2400">
                <a:latin typeface="+mn-lt"/>
              </a:rPr>
              <a:t>e </a:t>
            </a:r>
            <a:r>
              <a:rPr lang="en-US" sz="2400">
                <a:latin typeface="+mn-lt"/>
              </a:rPr>
              <a:t>p</a:t>
            </a:r>
            <a:r>
              <a:rPr lang="en-ZM" sz="2400">
                <a:latin typeface="+mn-lt"/>
              </a:rPr>
              <a:t>r</a:t>
            </a:r>
            <a:r>
              <a:rPr lang="en-US" sz="2400">
                <a:latin typeface="+mn-lt"/>
              </a:rPr>
              <a:t>o</a:t>
            </a:r>
            <a:r>
              <a:rPr lang="en-ZM" sz="2400">
                <a:latin typeface="+mn-lt"/>
              </a:rPr>
              <a:t>t</a:t>
            </a:r>
            <a:r>
              <a:rPr lang="en-US" sz="2400">
                <a:latin typeface="+mn-lt"/>
              </a:rPr>
              <a:t>o</a:t>
            </a:r>
            <a:r>
              <a:rPr lang="en-ZM" sz="2400">
                <a:latin typeface="+mn-lt"/>
              </a:rPr>
              <a:t>c</a:t>
            </a:r>
            <a:r>
              <a:rPr lang="en-US" sz="2400">
                <a:latin typeface="+mn-lt"/>
              </a:rPr>
              <a:t>o</a:t>
            </a:r>
            <a:r>
              <a:rPr lang="en-ZM" sz="2400">
                <a:latin typeface="+mn-lt"/>
              </a:rPr>
              <a:t>l </a:t>
            </a:r>
            <a:r>
              <a:rPr lang="en-US" sz="2400">
                <a:latin typeface="+mn-lt"/>
              </a:rPr>
              <a:t>f</a:t>
            </a:r>
            <a:r>
              <a:rPr lang="en-ZM" sz="2400">
                <a:latin typeface="+mn-lt"/>
              </a:rPr>
              <a:t>o</a:t>
            </a:r>
            <a:r>
              <a:rPr lang="en-US" sz="2400">
                <a:latin typeface="+mn-lt"/>
              </a:rPr>
              <a:t>r</a:t>
            </a:r>
            <a:r>
              <a:rPr lang="en-ZM" sz="2400">
                <a:latin typeface="+mn-lt"/>
              </a:rPr>
              <a:t> </a:t>
            </a:r>
            <a:r>
              <a:rPr lang="en-US" sz="2400">
                <a:latin typeface="+mn-lt"/>
              </a:rPr>
              <a:t>t</a:t>
            </a:r>
            <a:r>
              <a:rPr lang="en-ZM" sz="2400">
                <a:latin typeface="+mn-lt"/>
              </a:rPr>
              <a:t>e</a:t>
            </a:r>
            <a:r>
              <a:rPr lang="en-US" sz="2400">
                <a:latin typeface="+mn-lt"/>
              </a:rPr>
              <a:t>s</a:t>
            </a:r>
            <a:r>
              <a:rPr lang="en-ZM" sz="2400">
                <a:latin typeface="+mn-lt"/>
              </a:rPr>
              <a:t>ting the Azure migration </a:t>
            </a:r>
            <a:r>
              <a:rPr lang="en-ZM" sz="2400" err="1">
                <a:latin typeface="+mn-lt"/>
              </a:rPr>
              <a:t>i</a:t>
            </a:r>
            <a:r>
              <a:rPr lang="en-US" sz="2400">
                <a:latin typeface="+mn-lt"/>
              </a:rPr>
              <a:t>s</a:t>
            </a:r>
            <a:r>
              <a:rPr lang="en-ZM" sz="2400">
                <a:latin typeface="+mn-lt"/>
              </a:rPr>
              <a:t> </a:t>
            </a:r>
            <a:r>
              <a:rPr lang="en-US" sz="2400">
                <a:latin typeface="+mn-lt"/>
              </a:rPr>
              <a:t>p</a:t>
            </a:r>
            <a:r>
              <a:rPr lang="en-ZM" sz="2400">
                <a:latin typeface="+mn-lt"/>
              </a:rPr>
              <a:t>e</a:t>
            </a:r>
            <a:r>
              <a:rPr lang="en-US" sz="2400">
                <a:latin typeface="+mn-lt"/>
              </a:rPr>
              <a:t>r</a:t>
            </a:r>
            <a:r>
              <a:rPr lang="en-ZM" sz="2400">
                <a:latin typeface="+mn-lt"/>
              </a:rPr>
              <a:t>f</a:t>
            </a:r>
            <a:r>
              <a:rPr lang="en-US" sz="2400">
                <a:latin typeface="+mn-lt"/>
              </a:rPr>
              <a:t>o</a:t>
            </a:r>
            <a:r>
              <a:rPr lang="en-ZM" sz="2400">
                <a:latin typeface="+mn-lt"/>
              </a:rPr>
              <a:t>r</a:t>
            </a:r>
            <a:r>
              <a:rPr lang="en-US" sz="2400">
                <a:latin typeface="+mn-lt"/>
              </a:rPr>
              <a:t>m</a:t>
            </a:r>
            <a:r>
              <a:rPr lang="en-ZM" sz="2400">
                <a:latin typeface="+mn-lt"/>
              </a:rPr>
              <a:t>e</a:t>
            </a:r>
            <a:r>
              <a:rPr lang="en-US" sz="2400">
                <a:latin typeface="+mn-lt"/>
              </a:rPr>
              <a:t>d</a:t>
            </a:r>
            <a:r>
              <a:rPr lang="en-ZM" sz="2400">
                <a:latin typeface="+mn-lt"/>
              </a:rPr>
              <a:t> during the Migration step and broken into three sections with specific </a:t>
            </a:r>
            <a:r>
              <a:rPr lang="en-ZM" sz="2400" err="1">
                <a:latin typeface="+mn-lt"/>
              </a:rPr>
              <a:t>activit</a:t>
            </a:r>
            <a:r>
              <a:rPr lang="en-US" sz="2400" err="1">
                <a:latin typeface="+mn-lt"/>
              </a:rPr>
              <a:t>i</a:t>
            </a:r>
            <a:r>
              <a:rPr lang="en-ZM" sz="2400">
                <a:latin typeface="+mn-lt"/>
              </a:rPr>
              <a:t>e</a:t>
            </a:r>
            <a:r>
              <a:rPr lang="en-US" sz="2400">
                <a:latin typeface="+mn-lt"/>
              </a:rPr>
              <a:t>s</a:t>
            </a:r>
            <a:r>
              <a:rPr lang="en-ZM" sz="2400">
                <a:latin typeface="+mn-lt"/>
              </a:rPr>
              <a:t> </a:t>
            </a:r>
            <a:r>
              <a:rPr lang="en-US" sz="2400">
                <a:latin typeface="+mn-lt"/>
              </a:rPr>
              <a:t>f</a:t>
            </a:r>
            <a:r>
              <a:rPr lang="en-ZM" sz="2400">
                <a:latin typeface="+mn-lt"/>
              </a:rPr>
              <a:t>o</a:t>
            </a:r>
            <a:r>
              <a:rPr lang="en-US" sz="2400">
                <a:latin typeface="+mn-lt"/>
              </a:rPr>
              <a:t>r</a:t>
            </a:r>
            <a:r>
              <a:rPr lang="en-ZM" sz="2400">
                <a:latin typeface="+mn-lt"/>
              </a:rPr>
              <a:t> </a:t>
            </a:r>
            <a:r>
              <a:rPr lang="en-US" sz="2400">
                <a:latin typeface="+mn-lt"/>
              </a:rPr>
              <a:t>e</a:t>
            </a:r>
            <a:r>
              <a:rPr lang="en-ZM" sz="2400">
                <a:latin typeface="+mn-lt"/>
              </a:rPr>
              <a:t>a</a:t>
            </a:r>
            <a:r>
              <a:rPr lang="en-US" sz="2400">
                <a:latin typeface="+mn-lt"/>
              </a:rPr>
              <a:t>c</a:t>
            </a:r>
            <a:r>
              <a:rPr lang="en-ZM" sz="2400">
                <a:latin typeface="+mn-lt"/>
              </a:rPr>
              <a:t>h.  </a:t>
            </a:r>
            <a:r>
              <a:rPr lang="en-US" sz="2400">
                <a:latin typeface="+mn-lt"/>
              </a:rPr>
              <a:t>T</a:t>
            </a:r>
            <a:r>
              <a:rPr lang="en-ZM" sz="2400">
                <a:latin typeface="+mn-lt"/>
              </a:rPr>
              <a:t>h</a:t>
            </a:r>
            <a:r>
              <a:rPr lang="en-US" sz="2400">
                <a:latin typeface="+mn-lt"/>
              </a:rPr>
              <a:t>e</a:t>
            </a:r>
            <a:r>
              <a:rPr lang="en-ZM" sz="2400">
                <a:latin typeface="+mn-lt"/>
              </a:rPr>
              <a:t> </a:t>
            </a:r>
            <a:r>
              <a:rPr lang="en-US" sz="2400">
                <a:latin typeface="+mn-lt"/>
              </a:rPr>
              <a:t>t</a:t>
            </a:r>
            <a:r>
              <a:rPr lang="en-ZM" sz="2400">
                <a:latin typeface="+mn-lt"/>
              </a:rPr>
              <a:t>a</a:t>
            </a:r>
            <a:r>
              <a:rPr lang="en-US" sz="2400">
                <a:latin typeface="+mn-lt"/>
              </a:rPr>
              <a:t>b</a:t>
            </a:r>
            <a:r>
              <a:rPr lang="en-ZM" sz="2400">
                <a:latin typeface="+mn-lt"/>
              </a:rPr>
              <a:t>l</a:t>
            </a:r>
            <a:r>
              <a:rPr lang="en-US" sz="2400">
                <a:latin typeface="+mn-lt"/>
              </a:rPr>
              <a:t>e</a:t>
            </a:r>
            <a:r>
              <a:rPr lang="en-ZM" sz="2400">
                <a:latin typeface="+mn-lt"/>
              </a:rPr>
              <a:t> </a:t>
            </a:r>
            <a:r>
              <a:rPr lang="en-US" sz="2400">
                <a:latin typeface="+mn-lt"/>
              </a:rPr>
              <a:t>b</a:t>
            </a:r>
            <a:r>
              <a:rPr lang="en-ZM" sz="2400">
                <a:latin typeface="+mn-lt"/>
              </a:rPr>
              <a:t>e</a:t>
            </a:r>
            <a:r>
              <a:rPr lang="en-US" sz="2400">
                <a:latin typeface="+mn-lt"/>
              </a:rPr>
              <a:t>l</a:t>
            </a:r>
            <a:r>
              <a:rPr lang="en-ZM" sz="2400">
                <a:latin typeface="+mn-lt"/>
              </a:rPr>
              <a:t>o</a:t>
            </a:r>
            <a:r>
              <a:rPr lang="en-US" sz="2400">
                <a:latin typeface="+mn-lt"/>
              </a:rPr>
              <a:t>w</a:t>
            </a:r>
            <a:r>
              <a:rPr lang="en-ZM" sz="2400">
                <a:latin typeface="+mn-lt"/>
              </a:rPr>
              <a:t> </a:t>
            </a:r>
            <a:r>
              <a:rPr lang="en-US" sz="2400">
                <a:latin typeface="+mn-lt"/>
              </a:rPr>
              <a:t>o</a:t>
            </a:r>
            <a:r>
              <a:rPr lang="en-ZM" sz="2400">
                <a:latin typeface="+mn-lt"/>
              </a:rPr>
              <a:t>u</a:t>
            </a:r>
            <a:r>
              <a:rPr lang="en-US" sz="2400">
                <a:latin typeface="+mn-lt"/>
              </a:rPr>
              <a:t>t</a:t>
            </a:r>
            <a:r>
              <a:rPr lang="en-ZM" sz="2400">
                <a:latin typeface="+mn-lt"/>
              </a:rPr>
              <a:t>l</a:t>
            </a:r>
            <a:r>
              <a:rPr lang="en-US" sz="2400" err="1">
                <a:latin typeface="+mn-lt"/>
              </a:rPr>
              <a:t>i</a:t>
            </a:r>
            <a:r>
              <a:rPr lang="en-ZM" sz="2400">
                <a:latin typeface="+mn-lt"/>
              </a:rPr>
              <a:t>n</a:t>
            </a:r>
            <a:r>
              <a:rPr lang="en-US" sz="2400">
                <a:latin typeface="+mn-lt"/>
              </a:rPr>
              <a:t>e</a:t>
            </a:r>
            <a:r>
              <a:rPr lang="en-ZM" sz="2400">
                <a:latin typeface="+mn-lt"/>
              </a:rPr>
              <a:t>s the details for each section.</a:t>
            </a:r>
          </a:p>
          <a:p>
            <a:endParaRPr lang="en-ZM" sz="2400">
              <a:latin typeface="+mn-lt"/>
            </a:endParaRPr>
          </a:p>
          <a:p>
            <a:endParaRPr lang="en-UG" sz="2400">
              <a:latin typeface="+mn-lt"/>
            </a:endParaRPr>
          </a:p>
        </p:txBody>
      </p:sp>
      <p:graphicFrame>
        <p:nvGraphicFramePr>
          <p:cNvPr id="5" name="Table 5">
            <a:extLst>
              <a:ext uri="{FF2B5EF4-FFF2-40B4-BE49-F238E27FC236}">
                <a16:creationId xmlns:a16="http://schemas.microsoft.com/office/drawing/2014/main" id="{ED974C18-F987-4B19-BC3C-8B88B7F1C25E}"/>
              </a:ext>
            </a:extLst>
          </p:cNvPr>
          <p:cNvGraphicFramePr>
            <a:graphicFrameLocks noGrp="1"/>
          </p:cNvGraphicFramePr>
          <p:nvPr>
            <p:extLst>
              <p:ext uri="{D42A27DB-BD31-4B8C-83A1-F6EECF244321}">
                <p14:modId xmlns:p14="http://schemas.microsoft.com/office/powerpoint/2010/main" val="3594646943"/>
              </p:ext>
            </p:extLst>
          </p:nvPr>
        </p:nvGraphicFramePr>
        <p:xfrm>
          <a:off x="929673" y="2839601"/>
          <a:ext cx="10604796" cy="2635103"/>
        </p:xfrm>
        <a:graphic>
          <a:graphicData uri="http://schemas.openxmlformats.org/drawingml/2006/table">
            <a:tbl>
              <a:tblPr firstRow="1" bandRow="1">
                <a:tableStyleId>{D32E95AF-027E-498E-ABFB-CB8AF8929CC6}</a:tableStyleId>
              </a:tblPr>
              <a:tblGrid>
                <a:gridCol w="2375196">
                  <a:extLst>
                    <a:ext uri="{9D8B030D-6E8A-4147-A177-3AD203B41FA5}">
                      <a16:colId xmlns:a16="http://schemas.microsoft.com/office/drawing/2014/main" val="869491059"/>
                    </a:ext>
                  </a:extLst>
                </a:gridCol>
                <a:gridCol w="4348717">
                  <a:extLst>
                    <a:ext uri="{9D8B030D-6E8A-4147-A177-3AD203B41FA5}">
                      <a16:colId xmlns:a16="http://schemas.microsoft.com/office/drawing/2014/main" val="99281700"/>
                    </a:ext>
                  </a:extLst>
                </a:gridCol>
                <a:gridCol w="1839432">
                  <a:extLst>
                    <a:ext uri="{9D8B030D-6E8A-4147-A177-3AD203B41FA5}">
                      <a16:colId xmlns:a16="http://schemas.microsoft.com/office/drawing/2014/main" val="2868189240"/>
                    </a:ext>
                  </a:extLst>
                </a:gridCol>
                <a:gridCol w="2041451">
                  <a:extLst>
                    <a:ext uri="{9D8B030D-6E8A-4147-A177-3AD203B41FA5}">
                      <a16:colId xmlns:a16="http://schemas.microsoft.com/office/drawing/2014/main" val="4274009102"/>
                    </a:ext>
                  </a:extLst>
                </a:gridCol>
              </a:tblGrid>
              <a:tr h="383127">
                <a:tc>
                  <a:txBody>
                    <a:bodyPr/>
                    <a:lstStyle/>
                    <a:p>
                      <a:pPr algn="ctr"/>
                      <a:r>
                        <a:rPr lang="en-ZM"/>
                        <a:t>T</a:t>
                      </a:r>
                      <a:r>
                        <a:rPr lang="en-US"/>
                        <a:t>e</a:t>
                      </a:r>
                      <a:r>
                        <a:rPr lang="en-ZM"/>
                        <a:t>s</a:t>
                      </a:r>
                      <a:r>
                        <a:rPr lang="en-US"/>
                        <a:t>t</a:t>
                      </a:r>
                      <a:r>
                        <a:rPr lang="en-ZM" err="1"/>
                        <a:t>i</a:t>
                      </a:r>
                      <a:r>
                        <a:rPr lang="en-US"/>
                        <a:t>n</a:t>
                      </a:r>
                      <a:r>
                        <a:rPr lang="en-ZM"/>
                        <a:t>g </a:t>
                      </a:r>
                      <a:r>
                        <a:rPr lang="en-US"/>
                        <a:t>T</a:t>
                      </a:r>
                      <a:r>
                        <a:rPr lang="en-ZM"/>
                        <a:t>y</a:t>
                      </a:r>
                      <a:r>
                        <a:rPr lang="en-US"/>
                        <a:t>p</a:t>
                      </a:r>
                      <a:r>
                        <a:rPr lang="en-ZM"/>
                        <a:t>e</a:t>
                      </a:r>
                      <a:endParaRPr lang="en-UG"/>
                    </a:p>
                  </a:txBody>
                  <a:tcPr anchor="ctr"/>
                </a:tc>
                <a:tc>
                  <a:txBody>
                    <a:bodyPr/>
                    <a:lstStyle/>
                    <a:p>
                      <a:pPr algn="ctr"/>
                      <a:r>
                        <a:rPr lang="en-ZM"/>
                        <a:t>A</a:t>
                      </a:r>
                      <a:r>
                        <a:rPr lang="en-US"/>
                        <a:t>c</a:t>
                      </a:r>
                      <a:r>
                        <a:rPr lang="en-ZM" err="1"/>
                        <a:t>tivities</a:t>
                      </a:r>
                      <a:endParaRPr lang="en-UG"/>
                    </a:p>
                  </a:txBody>
                  <a:tcPr anchor="ctr"/>
                </a:tc>
                <a:tc>
                  <a:txBody>
                    <a:bodyPr/>
                    <a:lstStyle/>
                    <a:p>
                      <a:pPr algn="ctr"/>
                      <a:r>
                        <a:rPr lang="en-ZM"/>
                        <a:t>Org R</a:t>
                      </a:r>
                      <a:r>
                        <a:rPr lang="en-US"/>
                        <a:t>e</a:t>
                      </a:r>
                      <a:r>
                        <a:rPr lang="en-ZM" err="1"/>
                        <a:t>sponsible</a:t>
                      </a:r>
                      <a:r>
                        <a:rPr lang="en-ZM"/>
                        <a:t> </a:t>
                      </a:r>
                      <a:endParaRPr lang="en-UG"/>
                    </a:p>
                  </a:txBody>
                  <a:tcPr anchor="ctr"/>
                </a:tc>
                <a:tc>
                  <a:txBody>
                    <a:bodyPr/>
                    <a:lstStyle/>
                    <a:p>
                      <a:pPr algn="ctr"/>
                      <a:r>
                        <a:rPr lang="en-ZM"/>
                        <a:t>P</a:t>
                      </a:r>
                      <a:r>
                        <a:rPr lang="en-US"/>
                        <a:t>r</a:t>
                      </a:r>
                      <a:r>
                        <a:rPr lang="en-ZM"/>
                        <a:t>o</a:t>
                      </a:r>
                      <a:r>
                        <a:rPr lang="en-US"/>
                        <a:t>c</a:t>
                      </a:r>
                      <a:r>
                        <a:rPr lang="en-ZM"/>
                        <a:t>e</a:t>
                      </a:r>
                      <a:r>
                        <a:rPr lang="en-US"/>
                        <a:t>s</a:t>
                      </a:r>
                      <a:r>
                        <a:rPr lang="en-ZM"/>
                        <a:t>s </a:t>
                      </a:r>
                      <a:endParaRPr lang="en-UG"/>
                    </a:p>
                  </a:txBody>
                  <a:tcPr anchor="ctr"/>
                </a:tc>
                <a:extLst>
                  <a:ext uri="{0D108BD9-81ED-4DB2-BD59-A6C34878D82A}">
                    <a16:rowId xmlns:a16="http://schemas.microsoft.com/office/drawing/2014/main" val="4107628734"/>
                  </a:ext>
                </a:extLst>
              </a:tr>
              <a:tr h="514616">
                <a:tc>
                  <a:txBody>
                    <a:bodyPr/>
                    <a:lstStyle/>
                    <a:p>
                      <a:r>
                        <a:rPr lang="en-ZM" sz="1600">
                          <a:latin typeface="+mn-lt"/>
                        </a:rPr>
                        <a:t>A</a:t>
                      </a:r>
                      <a:r>
                        <a:rPr lang="en-US" sz="1600">
                          <a:latin typeface="+mn-lt"/>
                        </a:rPr>
                        <a:t>S</a:t>
                      </a:r>
                      <a:r>
                        <a:rPr lang="en-ZM" sz="1600">
                          <a:latin typeface="+mn-lt"/>
                        </a:rPr>
                        <a:t>R Testing Validation</a:t>
                      </a:r>
                      <a:endParaRPr lang="en-UG" sz="1600">
                        <a:latin typeface="+mn-lt"/>
                      </a:endParaRPr>
                    </a:p>
                  </a:txBody>
                  <a:tcPr/>
                </a:tc>
                <a:tc>
                  <a:txBody>
                    <a:bodyPr/>
                    <a:lstStyle/>
                    <a:p>
                      <a:r>
                        <a:rPr lang="en-ZM" sz="1600">
                          <a:latin typeface="+mn-lt"/>
                        </a:rPr>
                        <a:t>V</a:t>
                      </a:r>
                      <a:r>
                        <a:rPr lang="en-US" sz="1600">
                          <a:latin typeface="+mn-lt"/>
                        </a:rPr>
                        <a:t>a</a:t>
                      </a:r>
                      <a:r>
                        <a:rPr lang="en-ZM" sz="1600">
                          <a:latin typeface="+mn-lt"/>
                        </a:rPr>
                        <a:t>l</a:t>
                      </a:r>
                      <a:r>
                        <a:rPr lang="en-US" sz="1600" err="1">
                          <a:latin typeface="+mn-lt"/>
                        </a:rPr>
                        <a:t>i</a:t>
                      </a:r>
                      <a:r>
                        <a:rPr lang="en-ZM" sz="1600">
                          <a:latin typeface="+mn-lt"/>
                        </a:rPr>
                        <a:t>d</a:t>
                      </a:r>
                      <a:r>
                        <a:rPr lang="en-US" sz="1600">
                          <a:latin typeface="+mn-lt"/>
                        </a:rPr>
                        <a:t>a</a:t>
                      </a:r>
                      <a:r>
                        <a:rPr lang="en-ZM" sz="1600">
                          <a:latin typeface="+mn-lt"/>
                        </a:rPr>
                        <a:t>t</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t</a:t>
                      </a:r>
                      <a:r>
                        <a:rPr lang="en-ZM" sz="1600">
                          <a:latin typeface="+mn-lt"/>
                        </a:rPr>
                        <a:t>h</a:t>
                      </a:r>
                      <a:r>
                        <a:rPr lang="en-US" sz="1600">
                          <a:latin typeface="+mn-lt"/>
                        </a:rPr>
                        <a:t>a</a:t>
                      </a:r>
                      <a:r>
                        <a:rPr lang="en-ZM" sz="1600">
                          <a:latin typeface="+mn-lt"/>
                        </a:rPr>
                        <a:t>t </a:t>
                      </a:r>
                      <a:r>
                        <a:rPr lang="en-US" sz="1600">
                          <a:latin typeface="+mn-lt"/>
                        </a:rPr>
                        <a:t>r</a:t>
                      </a:r>
                      <a:r>
                        <a:rPr lang="en-ZM" sz="1600">
                          <a:latin typeface="+mn-lt"/>
                        </a:rPr>
                        <a:t>e</a:t>
                      </a:r>
                      <a:r>
                        <a:rPr lang="en-US" sz="1600">
                          <a:latin typeface="+mn-lt"/>
                        </a:rPr>
                        <a:t>p</a:t>
                      </a:r>
                      <a:r>
                        <a:rPr lang="en-ZM" sz="1600">
                          <a:latin typeface="+mn-lt"/>
                        </a:rPr>
                        <a:t>l</a:t>
                      </a:r>
                      <a:r>
                        <a:rPr lang="en-US" sz="1600" err="1">
                          <a:latin typeface="+mn-lt"/>
                        </a:rPr>
                        <a:t>i</a:t>
                      </a:r>
                      <a:r>
                        <a:rPr lang="en-ZM" sz="1600">
                          <a:latin typeface="+mn-lt"/>
                        </a:rPr>
                        <a:t>c</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a:t>
                      </a:r>
                      <a:r>
                        <a:rPr lang="en-US" sz="1600" err="1">
                          <a:latin typeface="+mn-lt"/>
                        </a:rPr>
                        <a:t>i</a:t>
                      </a:r>
                      <a:r>
                        <a:rPr lang="en-ZM" sz="1600">
                          <a:latin typeface="+mn-lt"/>
                        </a:rPr>
                        <a:t>s </a:t>
                      </a:r>
                      <a:r>
                        <a:rPr lang="en-US" sz="1600">
                          <a:latin typeface="+mn-lt"/>
                        </a:rPr>
                        <a:t>w</a:t>
                      </a:r>
                      <a:r>
                        <a:rPr lang="en-ZM" sz="1600">
                          <a:latin typeface="+mn-lt"/>
                        </a:rPr>
                        <a:t>o</a:t>
                      </a:r>
                      <a:r>
                        <a:rPr lang="en-US" sz="1600">
                          <a:latin typeface="+mn-lt"/>
                        </a:rPr>
                        <a:t>r</a:t>
                      </a:r>
                      <a:r>
                        <a:rPr lang="en-ZM" sz="1600">
                          <a:latin typeface="+mn-lt"/>
                        </a:rPr>
                        <a:t>k</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p</a:t>
                      </a:r>
                      <a:r>
                        <a:rPr lang="en-ZM" sz="1600">
                          <a:latin typeface="+mn-lt"/>
                        </a:rPr>
                        <a:t>r</a:t>
                      </a:r>
                      <a:r>
                        <a:rPr lang="en-US" sz="1600">
                          <a:latin typeface="+mn-lt"/>
                        </a:rPr>
                        <a:t>o</a:t>
                      </a:r>
                      <a:r>
                        <a:rPr lang="en-ZM" sz="1600">
                          <a:latin typeface="+mn-lt"/>
                        </a:rPr>
                        <a:t>p</a:t>
                      </a:r>
                      <a:r>
                        <a:rPr lang="en-US" sz="1600">
                          <a:latin typeface="+mn-lt"/>
                        </a:rPr>
                        <a:t>e</a:t>
                      </a:r>
                      <a:r>
                        <a:rPr lang="en-ZM" sz="1600">
                          <a:latin typeface="+mn-lt"/>
                        </a:rPr>
                        <a:t>r</a:t>
                      </a:r>
                      <a:r>
                        <a:rPr lang="en-US" sz="1600">
                          <a:latin typeface="+mn-lt"/>
                        </a:rPr>
                        <a:t>l</a:t>
                      </a:r>
                      <a:r>
                        <a:rPr lang="en-ZM" sz="1600">
                          <a:latin typeface="+mn-lt"/>
                        </a:rPr>
                        <a:t>y</a:t>
                      </a:r>
                      <a:endParaRPr lang="en-UG" sz="1600">
                        <a:latin typeface="+mn-lt"/>
                      </a:endParaRPr>
                    </a:p>
                  </a:txBody>
                  <a:tcPr/>
                </a:tc>
                <a:tc>
                  <a:txBody>
                    <a:bodyPr/>
                    <a:lstStyle/>
                    <a:p>
                      <a:r>
                        <a:rPr lang="en-ZM" sz="1600">
                          <a:latin typeface="+mn-lt"/>
                        </a:rPr>
                        <a:t>10</a:t>
                      </a:r>
                      <a:r>
                        <a:rPr lang="en-US" sz="1600">
                          <a:latin typeface="+mn-lt"/>
                        </a:rPr>
                        <a:t>M</a:t>
                      </a:r>
                      <a:endParaRPr lang="en-UG" sz="1600">
                        <a:latin typeface="+mn-lt"/>
                      </a:endParaRPr>
                    </a:p>
                  </a:txBody>
                  <a:tcPr/>
                </a:tc>
                <a:tc>
                  <a:txBody>
                    <a:bodyPr/>
                    <a:lstStyle/>
                    <a:p>
                      <a:r>
                        <a:rPr lang="en-US" sz="1600">
                          <a:latin typeface="+mn-lt"/>
                        </a:rPr>
                        <a:t>R</a:t>
                      </a:r>
                      <a:r>
                        <a:rPr lang="en-ZM" sz="1600">
                          <a:latin typeface="+mn-lt"/>
                        </a:rPr>
                        <a:t>e</a:t>
                      </a:r>
                      <a:r>
                        <a:rPr lang="en-US" sz="1600">
                          <a:latin typeface="+mn-lt"/>
                        </a:rPr>
                        <a:t>p</a:t>
                      </a:r>
                      <a:r>
                        <a:rPr lang="en-ZM" sz="1600">
                          <a:latin typeface="+mn-lt"/>
                        </a:rPr>
                        <a:t>l</a:t>
                      </a:r>
                      <a:r>
                        <a:rPr lang="en-US" sz="1600" err="1">
                          <a:latin typeface="+mn-lt"/>
                        </a:rPr>
                        <a:t>i</a:t>
                      </a:r>
                      <a:r>
                        <a:rPr lang="en-ZM" sz="1600">
                          <a:latin typeface="+mn-lt"/>
                        </a:rPr>
                        <a:t>c</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endParaRPr lang="en-UG" sz="1600">
                        <a:latin typeface="+mn-lt"/>
                      </a:endParaRPr>
                    </a:p>
                  </a:txBody>
                  <a:tcPr/>
                </a:tc>
                <a:extLst>
                  <a:ext uri="{0D108BD9-81ED-4DB2-BD59-A6C34878D82A}">
                    <a16:rowId xmlns:a16="http://schemas.microsoft.com/office/drawing/2014/main" val="109701197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A</a:t>
                      </a:r>
                      <a:r>
                        <a:rPr lang="en-US" sz="1600">
                          <a:latin typeface="+mn-lt"/>
                        </a:rPr>
                        <a:t>z</a:t>
                      </a:r>
                      <a:r>
                        <a:rPr lang="en-ZM" sz="1600">
                          <a:latin typeface="+mn-lt"/>
                        </a:rPr>
                        <a:t>u</a:t>
                      </a:r>
                      <a:r>
                        <a:rPr lang="en-US" sz="1600">
                          <a:latin typeface="+mn-lt"/>
                        </a:rPr>
                        <a:t>r</a:t>
                      </a:r>
                      <a:r>
                        <a:rPr lang="en-ZM" sz="1600">
                          <a:latin typeface="+mn-lt"/>
                        </a:rPr>
                        <a:t>e </a:t>
                      </a:r>
                      <a:r>
                        <a:rPr lang="en-US" sz="1600">
                          <a:latin typeface="+mn-lt"/>
                        </a:rPr>
                        <a:t>I</a:t>
                      </a:r>
                      <a:r>
                        <a:rPr lang="en-ZM" sz="1600">
                          <a:latin typeface="+mn-lt"/>
                        </a:rPr>
                        <a:t>n</a:t>
                      </a:r>
                      <a:r>
                        <a:rPr lang="en-US" sz="1600">
                          <a:latin typeface="+mn-lt"/>
                        </a:rPr>
                        <a:t>f</a:t>
                      </a:r>
                      <a:r>
                        <a:rPr lang="en-ZM" sz="1600">
                          <a:latin typeface="+mn-lt"/>
                        </a:rPr>
                        <a:t>r</a:t>
                      </a:r>
                      <a:r>
                        <a:rPr lang="en-US" sz="1600">
                          <a:latin typeface="+mn-lt"/>
                        </a:rPr>
                        <a:t>a</a:t>
                      </a:r>
                      <a:r>
                        <a:rPr lang="en-ZM" sz="1600">
                          <a:latin typeface="+mn-lt"/>
                        </a:rPr>
                        <a:t>s</a:t>
                      </a:r>
                      <a:r>
                        <a:rPr lang="en-US" sz="1600">
                          <a:latin typeface="+mn-lt"/>
                        </a:rPr>
                        <a:t>t</a:t>
                      </a:r>
                      <a:r>
                        <a:rPr lang="en-ZM" sz="1600">
                          <a:latin typeface="+mn-lt"/>
                        </a:rPr>
                        <a:t>r</a:t>
                      </a:r>
                      <a:r>
                        <a:rPr lang="en-US" sz="1600">
                          <a:latin typeface="+mn-lt"/>
                        </a:rPr>
                        <a:t>u</a:t>
                      </a:r>
                      <a:r>
                        <a:rPr lang="en-ZM" sz="1600" err="1">
                          <a:latin typeface="+mn-lt"/>
                        </a:rPr>
                        <a:t>cture</a:t>
                      </a:r>
                      <a:endParaRPr lang="en-ZM" sz="1600">
                        <a:latin typeface="+mn-lt"/>
                      </a:endParaRPr>
                    </a:p>
                    <a:p>
                      <a:endParaRPr lang="en-UG" sz="16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mn-lt"/>
                        </a:rPr>
                        <a:t>V</a:t>
                      </a:r>
                      <a:r>
                        <a:rPr lang="en-ZM" sz="1600">
                          <a:latin typeface="+mn-lt"/>
                        </a:rPr>
                        <a:t>a</a:t>
                      </a:r>
                      <a:r>
                        <a:rPr lang="en-US" sz="1600">
                          <a:latin typeface="+mn-lt"/>
                        </a:rPr>
                        <a:t>l</a:t>
                      </a:r>
                      <a:r>
                        <a:rPr lang="en-ZM" sz="1600" err="1">
                          <a:latin typeface="+mn-lt"/>
                        </a:rPr>
                        <a:t>i</a:t>
                      </a:r>
                      <a:r>
                        <a:rPr lang="en-US" sz="1600">
                          <a:latin typeface="+mn-lt"/>
                        </a:rPr>
                        <a:t>d</a:t>
                      </a:r>
                      <a:r>
                        <a:rPr lang="en-ZM" sz="1600">
                          <a:latin typeface="+mn-lt"/>
                        </a:rPr>
                        <a:t>a</a:t>
                      </a:r>
                      <a:r>
                        <a:rPr lang="en-US" sz="1600">
                          <a:latin typeface="+mn-lt"/>
                        </a:rPr>
                        <a:t>t</a:t>
                      </a:r>
                      <a:r>
                        <a:rPr lang="en-ZM" sz="1600" err="1">
                          <a:latin typeface="+mn-lt"/>
                        </a:rPr>
                        <a:t>i</a:t>
                      </a:r>
                      <a:r>
                        <a:rPr lang="en-US" sz="1600">
                          <a:latin typeface="+mn-lt"/>
                        </a:rPr>
                        <a:t>n</a:t>
                      </a:r>
                      <a:r>
                        <a:rPr lang="en-ZM" sz="1600">
                          <a:latin typeface="+mn-lt"/>
                        </a:rPr>
                        <a:t>g </a:t>
                      </a:r>
                      <a:r>
                        <a:rPr lang="en-US" sz="1600">
                          <a:latin typeface="+mn-lt"/>
                        </a:rPr>
                        <a:t>t</a:t>
                      </a:r>
                      <a:r>
                        <a:rPr lang="en-ZM" sz="1600">
                          <a:latin typeface="+mn-lt"/>
                        </a:rPr>
                        <a:t>h</a:t>
                      </a:r>
                      <a:r>
                        <a:rPr lang="en-US" sz="1600">
                          <a:latin typeface="+mn-lt"/>
                        </a:rPr>
                        <a:t>e</a:t>
                      </a:r>
                      <a:r>
                        <a:rPr lang="en-ZM" sz="1600">
                          <a:latin typeface="+mn-lt"/>
                        </a:rPr>
                        <a:t> </a:t>
                      </a:r>
                      <a:r>
                        <a:rPr lang="en-US" sz="1600">
                          <a:latin typeface="+mn-lt"/>
                        </a:rPr>
                        <a:t>V</a:t>
                      </a:r>
                      <a:r>
                        <a:rPr lang="en-ZM" sz="1600">
                          <a:latin typeface="+mn-lt"/>
                        </a:rPr>
                        <a:t>M </a:t>
                      </a:r>
                      <a:r>
                        <a:rPr lang="en-US" sz="1600" err="1">
                          <a:latin typeface="+mn-lt"/>
                        </a:rPr>
                        <a:t>i</a:t>
                      </a:r>
                      <a:r>
                        <a:rPr lang="en-ZM" sz="1600">
                          <a:latin typeface="+mn-lt"/>
                        </a:rPr>
                        <a:t>s running in Azure a</a:t>
                      </a:r>
                      <a:r>
                        <a:rPr lang="en-US" sz="1600">
                          <a:latin typeface="+mn-lt"/>
                        </a:rPr>
                        <a:t>n</a:t>
                      </a:r>
                      <a:r>
                        <a:rPr lang="en-ZM" sz="1600">
                          <a:latin typeface="+mn-lt"/>
                        </a:rPr>
                        <a:t>d </a:t>
                      </a:r>
                      <a:r>
                        <a:rPr lang="en-US" sz="1600">
                          <a:latin typeface="+mn-lt"/>
                        </a:rPr>
                        <a:t>h</a:t>
                      </a:r>
                      <a:r>
                        <a:rPr lang="en-ZM" sz="1600">
                          <a:latin typeface="+mn-lt"/>
                        </a:rPr>
                        <a:t>e</a:t>
                      </a:r>
                      <a:r>
                        <a:rPr lang="en-US" sz="1600">
                          <a:latin typeface="+mn-lt"/>
                        </a:rPr>
                        <a:t>a</a:t>
                      </a:r>
                      <a:r>
                        <a:rPr lang="en-ZM" sz="1600">
                          <a:latin typeface="+mn-lt"/>
                        </a:rPr>
                        <a:t>l</a:t>
                      </a:r>
                      <a:r>
                        <a:rPr lang="en-US" sz="1600">
                          <a:latin typeface="+mn-lt"/>
                        </a:rPr>
                        <a:t>t</a:t>
                      </a:r>
                      <a:r>
                        <a:rPr lang="en-ZM" sz="1600">
                          <a:latin typeface="+mn-lt"/>
                        </a:rPr>
                        <a:t>h</a:t>
                      </a:r>
                      <a:r>
                        <a:rPr lang="en-US" sz="1600">
                          <a:latin typeface="+mn-lt"/>
                        </a:rPr>
                        <a:t>y</a:t>
                      </a:r>
                      <a:endParaRPr lang="en-ZM" sz="1600">
                        <a:latin typeface="+mn-lt"/>
                      </a:endParaRPr>
                    </a:p>
                  </a:txBody>
                  <a:tcPr/>
                </a:tc>
                <a:tc>
                  <a:txBody>
                    <a:bodyPr/>
                    <a:lstStyle/>
                    <a:p>
                      <a:r>
                        <a:rPr lang="en-ZM" sz="1600">
                          <a:latin typeface="+mn-lt"/>
                        </a:rPr>
                        <a:t>10</a:t>
                      </a:r>
                      <a:r>
                        <a:rPr lang="en-US" sz="1600">
                          <a:latin typeface="+mn-lt"/>
                        </a:rPr>
                        <a:t>M</a:t>
                      </a:r>
                      <a:endParaRPr lang="en-UG" sz="1600">
                        <a:latin typeface="+mn-lt"/>
                      </a:endParaRPr>
                    </a:p>
                  </a:txBody>
                  <a:tcPr/>
                </a:tc>
                <a:tc>
                  <a:txBody>
                    <a:bodyPr/>
                    <a:lstStyle/>
                    <a:p>
                      <a:r>
                        <a:rPr lang="en-US" sz="1600">
                          <a:latin typeface="+mn-lt"/>
                        </a:rPr>
                        <a:t>F</a:t>
                      </a:r>
                      <a:r>
                        <a:rPr lang="en-ZM" sz="1600">
                          <a:latin typeface="+mn-lt"/>
                        </a:rPr>
                        <a:t>a</a:t>
                      </a:r>
                      <a:r>
                        <a:rPr lang="en-US" sz="1600" err="1">
                          <a:latin typeface="+mn-lt"/>
                        </a:rPr>
                        <a:t>i</a:t>
                      </a:r>
                      <a:r>
                        <a:rPr lang="en-ZM" sz="1600">
                          <a:latin typeface="+mn-lt"/>
                        </a:rPr>
                        <a:t>l</a:t>
                      </a:r>
                      <a:r>
                        <a:rPr lang="en-US" sz="1600">
                          <a:latin typeface="+mn-lt"/>
                        </a:rPr>
                        <a:t>o</a:t>
                      </a:r>
                      <a:r>
                        <a:rPr lang="en-ZM" sz="1600">
                          <a:latin typeface="+mn-lt"/>
                        </a:rPr>
                        <a:t>v</a:t>
                      </a:r>
                      <a:r>
                        <a:rPr lang="en-US" sz="1600">
                          <a:latin typeface="+mn-lt"/>
                        </a:rPr>
                        <a:t>e</a:t>
                      </a:r>
                      <a:r>
                        <a:rPr lang="en-ZM" sz="1600">
                          <a:latin typeface="+mn-lt"/>
                        </a:rPr>
                        <a:t>r</a:t>
                      </a:r>
                      <a:endParaRPr lang="en-UG" sz="1600">
                        <a:latin typeface="+mn-lt"/>
                      </a:endParaRPr>
                    </a:p>
                  </a:txBody>
                  <a:tcPr/>
                </a:tc>
                <a:extLst>
                  <a:ext uri="{0D108BD9-81ED-4DB2-BD59-A6C34878D82A}">
                    <a16:rowId xmlns:a16="http://schemas.microsoft.com/office/drawing/2014/main" val="36906178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mn-lt"/>
                        </a:rPr>
                        <a:t>V</a:t>
                      </a:r>
                      <a:r>
                        <a:rPr lang="en-ZM" sz="1600">
                          <a:latin typeface="+mn-lt"/>
                        </a:rPr>
                        <a:t>M Test</a:t>
                      </a:r>
                    </a:p>
                    <a:p>
                      <a:endParaRPr lang="en-UG" sz="16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Logging </a:t>
                      </a:r>
                      <a:r>
                        <a:rPr lang="en-ZM" sz="1600" err="1">
                          <a:latin typeface="+mn-lt"/>
                        </a:rPr>
                        <a:t>i</a:t>
                      </a:r>
                      <a:r>
                        <a:rPr lang="en-US" sz="1600">
                          <a:latin typeface="+mn-lt"/>
                        </a:rPr>
                        <a:t>n</a:t>
                      </a:r>
                      <a:r>
                        <a:rPr lang="en-ZM" sz="1600">
                          <a:latin typeface="+mn-lt"/>
                        </a:rPr>
                        <a:t>t</a:t>
                      </a:r>
                      <a:r>
                        <a:rPr lang="en-US" sz="1600">
                          <a:latin typeface="+mn-lt"/>
                        </a:rPr>
                        <a:t>o</a:t>
                      </a:r>
                      <a:r>
                        <a:rPr lang="en-ZM" sz="1600">
                          <a:latin typeface="+mn-lt"/>
                        </a:rPr>
                        <a:t> </a:t>
                      </a:r>
                      <a:r>
                        <a:rPr lang="en-US" sz="1600">
                          <a:latin typeface="+mn-lt"/>
                        </a:rPr>
                        <a:t>t</a:t>
                      </a:r>
                      <a:r>
                        <a:rPr lang="en-ZM" sz="1600">
                          <a:latin typeface="+mn-lt"/>
                        </a:rPr>
                        <a:t>h</a:t>
                      </a:r>
                      <a:r>
                        <a:rPr lang="en-US" sz="1600">
                          <a:latin typeface="+mn-lt"/>
                        </a:rPr>
                        <a:t>e</a:t>
                      </a:r>
                      <a:r>
                        <a:rPr lang="en-ZM" sz="1600">
                          <a:latin typeface="+mn-lt"/>
                        </a:rPr>
                        <a:t> </a:t>
                      </a:r>
                      <a:r>
                        <a:rPr lang="en-US" sz="1600">
                          <a:latin typeface="+mn-lt"/>
                        </a:rPr>
                        <a:t>V</a:t>
                      </a:r>
                      <a:r>
                        <a:rPr lang="en-ZM" sz="1600">
                          <a:latin typeface="+mn-lt"/>
                        </a:rPr>
                        <a:t>M </a:t>
                      </a:r>
                      <a:r>
                        <a:rPr lang="en-US" sz="1600">
                          <a:latin typeface="+mn-lt"/>
                        </a:rPr>
                        <a:t>a</a:t>
                      </a:r>
                      <a:r>
                        <a:rPr lang="en-ZM" sz="1600" err="1">
                          <a:latin typeface="+mn-lt"/>
                        </a:rPr>
                        <a:t>nd</a:t>
                      </a:r>
                      <a:r>
                        <a:rPr lang="en-ZM" sz="1600">
                          <a:latin typeface="+mn-lt"/>
                        </a:rPr>
                        <a:t> verifying the Operating </a:t>
                      </a:r>
                      <a:r>
                        <a:rPr lang="en-US" sz="1600">
                          <a:latin typeface="+mn-lt"/>
                        </a:rPr>
                        <a:t>S</a:t>
                      </a:r>
                      <a:r>
                        <a:rPr lang="en-ZM" sz="1600">
                          <a:latin typeface="+mn-lt"/>
                        </a:rPr>
                        <a:t>y</a:t>
                      </a:r>
                      <a:r>
                        <a:rPr lang="en-US" sz="1600">
                          <a:latin typeface="+mn-lt"/>
                        </a:rPr>
                        <a:t>s</a:t>
                      </a:r>
                      <a:r>
                        <a:rPr lang="en-ZM" sz="1600">
                          <a:latin typeface="+mn-lt"/>
                        </a:rPr>
                        <a:t>t</a:t>
                      </a:r>
                      <a:r>
                        <a:rPr lang="en-US" sz="1600">
                          <a:latin typeface="+mn-lt"/>
                        </a:rPr>
                        <a:t>e</a:t>
                      </a:r>
                      <a:r>
                        <a:rPr lang="en-ZM" sz="1600">
                          <a:latin typeface="+mn-lt"/>
                        </a:rPr>
                        <a:t>m </a:t>
                      </a:r>
                      <a:r>
                        <a:rPr lang="en-US" sz="1600" err="1">
                          <a:latin typeface="+mn-lt"/>
                        </a:rPr>
                        <a:t>i</a:t>
                      </a:r>
                      <a:r>
                        <a:rPr lang="en-ZM" sz="1600">
                          <a:latin typeface="+mn-lt"/>
                        </a:rPr>
                        <a:t>s </a:t>
                      </a:r>
                      <a:r>
                        <a:rPr lang="en-US" sz="1600">
                          <a:latin typeface="+mn-lt"/>
                        </a:rPr>
                        <a:t>r</a:t>
                      </a:r>
                      <a:r>
                        <a:rPr lang="en-ZM" sz="1600">
                          <a:latin typeface="+mn-lt"/>
                        </a:rPr>
                        <a:t>u</a:t>
                      </a:r>
                      <a:r>
                        <a:rPr lang="en-US" sz="1600">
                          <a:latin typeface="+mn-lt"/>
                        </a:rPr>
                        <a:t>n</a:t>
                      </a:r>
                      <a:r>
                        <a:rPr lang="en-ZM" sz="1600">
                          <a:latin typeface="+mn-lt"/>
                        </a:rPr>
                        <a:t>n</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a</a:t>
                      </a:r>
                      <a:r>
                        <a:rPr lang="en-ZM" sz="1600">
                          <a:latin typeface="+mn-lt"/>
                        </a:rPr>
                        <a:t>n</a:t>
                      </a:r>
                      <a:r>
                        <a:rPr lang="en-US" sz="1600">
                          <a:latin typeface="+mn-lt"/>
                        </a:rPr>
                        <a:t>d</a:t>
                      </a:r>
                      <a:r>
                        <a:rPr lang="en-ZM" sz="1600">
                          <a:latin typeface="+mn-lt"/>
                        </a:rPr>
                        <a:t> </a:t>
                      </a:r>
                      <a:r>
                        <a:rPr lang="en-US" sz="1600">
                          <a:latin typeface="+mn-lt"/>
                        </a:rPr>
                        <a:t>c</a:t>
                      </a:r>
                      <a:r>
                        <a:rPr lang="en-ZM" sz="1600">
                          <a:latin typeface="+mn-lt"/>
                        </a:rPr>
                        <a:t>o</a:t>
                      </a:r>
                      <a:r>
                        <a:rPr lang="en-US" sz="1600">
                          <a:latin typeface="+mn-lt"/>
                        </a:rPr>
                        <a:t>n</a:t>
                      </a:r>
                      <a:r>
                        <a:rPr lang="en-ZM" sz="1600">
                          <a:latin typeface="+mn-lt"/>
                        </a:rPr>
                        <a:t>f</a:t>
                      </a:r>
                      <a:r>
                        <a:rPr lang="en-US" sz="1600" err="1">
                          <a:latin typeface="+mn-lt"/>
                        </a:rPr>
                        <a:t>i</a:t>
                      </a:r>
                      <a:r>
                        <a:rPr lang="en-ZM" sz="1600">
                          <a:latin typeface="+mn-lt"/>
                        </a:rPr>
                        <a:t>g</a:t>
                      </a:r>
                      <a:r>
                        <a:rPr lang="en-US" sz="1600">
                          <a:latin typeface="+mn-lt"/>
                        </a:rPr>
                        <a:t>u</a:t>
                      </a:r>
                      <a:r>
                        <a:rPr lang="en-ZM" sz="1600">
                          <a:latin typeface="+mn-lt"/>
                        </a:rPr>
                        <a:t>r</a:t>
                      </a:r>
                      <a:r>
                        <a:rPr lang="en-US" sz="1600">
                          <a:latin typeface="+mn-lt"/>
                        </a:rPr>
                        <a:t>e</a:t>
                      </a:r>
                      <a:r>
                        <a:rPr lang="en-ZM" sz="1600">
                          <a:latin typeface="+mn-lt"/>
                        </a:rPr>
                        <a:t>d</a:t>
                      </a:r>
                      <a:endParaRPr lang="en-UG" sz="1600">
                        <a:latin typeface="+mn-lt"/>
                      </a:endParaRPr>
                    </a:p>
                  </a:txBody>
                  <a:tcPr/>
                </a:tc>
                <a:tc>
                  <a:txBody>
                    <a:bodyPr/>
                    <a:lstStyle/>
                    <a:p>
                      <a:r>
                        <a:rPr lang="en-ZM" sz="1600">
                          <a:latin typeface="+mn-lt"/>
                        </a:rPr>
                        <a:t>R</a:t>
                      </a:r>
                      <a:r>
                        <a:rPr lang="en-US" sz="1600">
                          <a:latin typeface="+mn-lt"/>
                        </a:rPr>
                        <a:t>e</a:t>
                      </a:r>
                      <a:r>
                        <a:rPr lang="en-ZM" sz="1600">
                          <a:latin typeface="+mn-lt"/>
                        </a:rPr>
                        <a:t>l</a:t>
                      </a:r>
                      <a:r>
                        <a:rPr lang="en-US" sz="1600">
                          <a:latin typeface="+mn-lt"/>
                        </a:rPr>
                        <a:t>a</a:t>
                      </a:r>
                      <a:r>
                        <a:rPr lang="en-ZM" sz="1600">
                          <a:latin typeface="+mn-lt"/>
                        </a:rPr>
                        <a:t>t</a:t>
                      </a:r>
                      <a:r>
                        <a:rPr lang="en-US" sz="1600" err="1">
                          <a:latin typeface="+mn-lt"/>
                        </a:rPr>
                        <a:t>i</a:t>
                      </a:r>
                      <a:r>
                        <a:rPr lang="en-ZM" sz="1600">
                          <a:latin typeface="+mn-lt"/>
                        </a:rPr>
                        <a:t>v</a:t>
                      </a:r>
                      <a:r>
                        <a:rPr lang="en-US" sz="1600" err="1">
                          <a:latin typeface="+mn-lt"/>
                        </a:rPr>
                        <a:t>i</a:t>
                      </a:r>
                      <a:r>
                        <a:rPr lang="en-ZM" sz="1600">
                          <a:latin typeface="+mn-lt"/>
                        </a:rPr>
                        <a:t>t</a:t>
                      </a:r>
                      <a:r>
                        <a:rPr lang="en-US" sz="1600">
                          <a:latin typeface="+mn-lt"/>
                        </a:rPr>
                        <a:t>y</a:t>
                      </a:r>
                      <a:r>
                        <a:rPr lang="en-ZM" sz="1600">
                          <a:latin typeface="+mn-lt"/>
                        </a:rPr>
                        <a:t>(</a:t>
                      </a:r>
                      <a:r>
                        <a:rPr lang="en-US" sz="1600">
                          <a:latin typeface="+mn-lt"/>
                        </a:rPr>
                        <a:t>I</a:t>
                      </a:r>
                      <a:r>
                        <a:rPr lang="en-ZM" sz="1600">
                          <a:latin typeface="+mn-lt"/>
                        </a:rPr>
                        <a:t>n</a:t>
                      </a:r>
                      <a:r>
                        <a:rPr lang="en-US" sz="1600">
                          <a:latin typeface="+mn-lt"/>
                        </a:rPr>
                        <a:t>f</a:t>
                      </a:r>
                      <a:r>
                        <a:rPr lang="en-ZM" sz="1600">
                          <a:latin typeface="+mn-lt"/>
                        </a:rPr>
                        <a:t>r</a:t>
                      </a:r>
                      <a:r>
                        <a:rPr lang="en-US" sz="1600">
                          <a:latin typeface="+mn-lt"/>
                        </a:rPr>
                        <a:t>a</a:t>
                      </a:r>
                      <a:r>
                        <a:rPr lang="en-ZM" sz="1600">
                          <a:latin typeface="+mn-lt"/>
                        </a:rPr>
                        <a:t>s</a:t>
                      </a:r>
                      <a:r>
                        <a:rPr lang="en-US" sz="1600">
                          <a:latin typeface="+mn-lt"/>
                        </a:rPr>
                        <a:t>t</a:t>
                      </a:r>
                      <a:r>
                        <a:rPr lang="en-ZM" sz="1600">
                          <a:latin typeface="+mn-lt"/>
                        </a:rPr>
                        <a:t>r</a:t>
                      </a:r>
                      <a:r>
                        <a:rPr lang="en-US" sz="1600">
                          <a:latin typeface="+mn-lt"/>
                        </a:rPr>
                        <a:t>u</a:t>
                      </a:r>
                      <a:r>
                        <a:rPr lang="en-ZM" sz="1600">
                          <a:latin typeface="+mn-lt"/>
                        </a:rPr>
                        <a:t>c</a:t>
                      </a:r>
                      <a:r>
                        <a:rPr lang="en-US" sz="1600">
                          <a:latin typeface="+mn-lt"/>
                        </a:rPr>
                        <a:t>t</a:t>
                      </a:r>
                      <a:r>
                        <a:rPr lang="en-ZM" sz="1600">
                          <a:latin typeface="+mn-lt"/>
                        </a:rPr>
                        <a:t>u</a:t>
                      </a:r>
                      <a:r>
                        <a:rPr lang="en-US" sz="1600">
                          <a:latin typeface="+mn-lt"/>
                        </a:rPr>
                        <a:t>r</a:t>
                      </a:r>
                      <a:r>
                        <a:rPr lang="en-ZM" sz="1600">
                          <a:latin typeface="+mn-lt"/>
                        </a:rPr>
                        <a:t>e </a:t>
                      </a:r>
                      <a:r>
                        <a:rPr lang="en-US" sz="1600">
                          <a:latin typeface="+mn-lt"/>
                        </a:rPr>
                        <a:t>T</a:t>
                      </a:r>
                      <a:r>
                        <a:rPr lang="en-ZM" sz="1600">
                          <a:latin typeface="+mn-lt"/>
                        </a:rPr>
                        <a:t>e</a:t>
                      </a:r>
                      <a:r>
                        <a:rPr lang="en-US" sz="1600">
                          <a:latin typeface="+mn-lt"/>
                        </a:rPr>
                        <a:t>a</a:t>
                      </a:r>
                      <a:r>
                        <a:rPr lang="en-ZM" sz="1600">
                          <a:latin typeface="+mn-lt"/>
                        </a:rPr>
                        <a:t>m)</a:t>
                      </a:r>
                      <a:endParaRPr lang="en-UG" sz="1600">
                        <a:latin typeface="+mn-lt"/>
                      </a:endParaRPr>
                    </a:p>
                  </a:txBody>
                  <a:tcPr/>
                </a:tc>
                <a:tc>
                  <a:txBody>
                    <a:bodyPr/>
                    <a:lstStyle/>
                    <a:p>
                      <a:r>
                        <a:rPr lang="en-ZM" sz="1600">
                          <a:latin typeface="+mn-lt"/>
                        </a:rPr>
                        <a:t>F</a:t>
                      </a:r>
                      <a:r>
                        <a:rPr lang="en-US" sz="1600">
                          <a:latin typeface="+mn-lt"/>
                        </a:rPr>
                        <a:t>a</a:t>
                      </a:r>
                      <a:r>
                        <a:rPr lang="en-ZM" sz="1600" err="1">
                          <a:latin typeface="+mn-lt"/>
                        </a:rPr>
                        <a:t>i</a:t>
                      </a:r>
                      <a:r>
                        <a:rPr lang="en-US" sz="1600">
                          <a:latin typeface="+mn-lt"/>
                        </a:rPr>
                        <a:t>l</a:t>
                      </a:r>
                      <a:r>
                        <a:rPr lang="en-ZM" sz="1600">
                          <a:latin typeface="+mn-lt"/>
                        </a:rPr>
                        <a:t>o</a:t>
                      </a:r>
                      <a:r>
                        <a:rPr lang="en-US" sz="1600">
                          <a:latin typeface="+mn-lt"/>
                        </a:rPr>
                        <a:t>v</a:t>
                      </a:r>
                      <a:r>
                        <a:rPr lang="en-ZM" sz="1600">
                          <a:latin typeface="+mn-lt"/>
                        </a:rPr>
                        <a:t>e</a:t>
                      </a:r>
                      <a:r>
                        <a:rPr lang="en-US" sz="1600">
                          <a:latin typeface="+mn-lt"/>
                        </a:rPr>
                        <a:t>r</a:t>
                      </a:r>
                      <a:endParaRPr lang="en-UG" sz="1600">
                        <a:latin typeface="+mn-lt"/>
                      </a:endParaRPr>
                    </a:p>
                  </a:txBody>
                  <a:tcPr/>
                </a:tc>
                <a:extLst>
                  <a:ext uri="{0D108BD9-81ED-4DB2-BD59-A6C34878D82A}">
                    <a16:rowId xmlns:a16="http://schemas.microsoft.com/office/drawing/2014/main" val="359490364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Functional/</a:t>
                      </a:r>
                      <a:r>
                        <a:rPr lang="en-US" sz="1600">
                          <a:latin typeface="+mn-lt"/>
                        </a:rPr>
                        <a:t>R</a:t>
                      </a:r>
                      <a:r>
                        <a:rPr lang="en-ZM" sz="1600">
                          <a:latin typeface="+mn-lt"/>
                        </a:rPr>
                        <a:t>e</a:t>
                      </a:r>
                      <a:r>
                        <a:rPr lang="en-US" sz="1600">
                          <a:latin typeface="+mn-lt"/>
                        </a:rPr>
                        <a:t>g</a:t>
                      </a:r>
                      <a:r>
                        <a:rPr lang="en-ZM" sz="1600">
                          <a:latin typeface="+mn-lt"/>
                        </a:rPr>
                        <a:t>r</a:t>
                      </a:r>
                      <a:r>
                        <a:rPr lang="en-US" sz="1600">
                          <a:latin typeface="+mn-lt"/>
                        </a:rPr>
                        <a:t>e</a:t>
                      </a:r>
                      <a:r>
                        <a:rPr lang="en-ZM" sz="1600">
                          <a:latin typeface="+mn-lt"/>
                        </a:rPr>
                        <a:t>s</a:t>
                      </a:r>
                      <a:r>
                        <a:rPr lang="en-US" sz="1600">
                          <a:latin typeface="+mn-lt"/>
                        </a:rPr>
                        <a:t>s</a:t>
                      </a:r>
                      <a:r>
                        <a:rPr lang="en-ZM" sz="1600" err="1">
                          <a:latin typeface="+mn-lt"/>
                        </a:rPr>
                        <a:t>i</a:t>
                      </a:r>
                      <a:r>
                        <a:rPr lang="en-US" sz="1600">
                          <a:latin typeface="+mn-lt"/>
                        </a:rPr>
                        <a:t>o</a:t>
                      </a:r>
                      <a:r>
                        <a:rPr lang="en-ZM" sz="1600">
                          <a:latin typeface="+mn-lt"/>
                        </a:rPr>
                        <a:t>n</a:t>
                      </a:r>
                    </a:p>
                    <a:p>
                      <a:endParaRPr lang="en-UG" sz="1600">
                        <a:latin typeface="+mn-lt"/>
                      </a:endParaRPr>
                    </a:p>
                  </a:txBody>
                  <a:tcPr/>
                </a:tc>
                <a:tc>
                  <a:txBody>
                    <a:bodyPr/>
                    <a:lstStyle/>
                    <a:p>
                      <a:r>
                        <a:rPr lang="en-ZM" sz="1600">
                          <a:latin typeface="+mn-lt"/>
                        </a:rPr>
                        <a:t>V</a:t>
                      </a:r>
                      <a:r>
                        <a:rPr lang="en-US" sz="1600">
                          <a:latin typeface="+mn-lt"/>
                        </a:rPr>
                        <a:t>a</a:t>
                      </a:r>
                      <a:r>
                        <a:rPr lang="en-ZM" sz="1600">
                          <a:latin typeface="+mn-lt"/>
                        </a:rPr>
                        <a:t>l</a:t>
                      </a:r>
                      <a:r>
                        <a:rPr lang="en-US" sz="1600" err="1">
                          <a:latin typeface="+mn-lt"/>
                        </a:rPr>
                        <a:t>i</a:t>
                      </a:r>
                      <a:r>
                        <a:rPr lang="en-ZM" sz="1600">
                          <a:latin typeface="+mn-lt"/>
                        </a:rPr>
                        <a:t>d</a:t>
                      </a:r>
                      <a:r>
                        <a:rPr lang="en-US" sz="1600">
                          <a:latin typeface="+mn-lt"/>
                        </a:rPr>
                        <a:t>a</a:t>
                      </a:r>
                      <a:r>
                        <a:rPr lang="en-ZM" sz="1600">
                          <a:latin typeface="+mn-lt"/>
                        </a:rPr>
                        <a:t>t</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t</a:t>
                      </a:r>
                      <a:r>
                        <a:rPr lang="en-ZM" sz="1600">
                          <a:latin typeface="+mn-lt"/>
                        </a:rPr>
                        <a:t>h</a:t>
                      </a:r>
                      <a:r>
                        <a:rPr lang="en-US" sz="1600">
                          <a:latin typeface="+mn-lt"/>
                        </a:rPr>
                        <a:t>e</a:t>
                      </a:r>
                      <a:r>
                        <a:rPr lang="en-ZM" sz="1600">
                          <a:latin typeface="+mn-lt"/>
                        </a:rPr>
                        <a:t> </a:t>
                      </a:r>
                      <a:r>
                        <a:rPr lang="en-US" sz="1600">
                          <a:latin typeface="+mn-lt"/>
                        </a:rPr>
                        <a:t>a</a:t>
                      </a:r>
                      <a:r>
                        <a:rPr lang="en-ZM" sz="1600">
                          <a:latin typeface="+mn-lt"/>
                        </a:rPr>
                        <a:t>p</a:t>
                      </a:r>
                      <a:r>
                        <a:rPr lang="en-US" sz="1600">
                          <a:latin typeface="+mn-lt"/>
                        </a:rPr>
                        <a:t>p</a:t>
                      </a:r>
                      <a:r>
                        <a:rPr lang="en-ZM" sz="1600">
                          <a:latin typeface="+mn-lt"/>
                        </a:rPr>
                        <a:t>l</a:t>
                      </a:r>
                      <a:r>
                        <a:rPr lang="en-US" sz="1600" err="1">
                          <a:latin typeface="+mn-lt"/>
                        </a:rPr>
                        <a:t>i</a:t>
                      </a:r>
                      <a:r>
                        <a:rPr lang="en-ZM" sz="1600">
                          <a:latin typeface="+mn-lt"/>
                        </a:rPr>
                        <a:t>c</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is working properly and responsive</a:t>
                      </a:r>
                      <a:endParaRPr lang="en-UG" sz="1600">
                        <a:latin typeface="+mn-lt"/>
                      </a:endParaRPr>
                    </a:p>
                  </a:txBody>
                  <a:tcPr/>
                </a:tc>
                <a:tc>
                  <a:txBody>
                    <a:bodyPr/>
                    <a:lstStyle/>
                    <a:p>
                      <a:r>
                        <a:rPr lang="en-ZM" sz="1600">
                          <a:latin typeface="+mn-lt"/>
                        </a:rPr>
                        <a:t>R</a:t>
                      </a:r>
                      <a:r>
                        <a:rPr lang="en-US" sz="1600">
                          <a:latin typeface="+mn-lt"/>
                        </a:rPr>
                        <a:t>e</a:t>
                      </a:r>
                      <a:r>
                        <a:rPr lang="en-ZM" sz="1600">
                          <a:latin typeface="+mn-lt"/>
                        </a:rPr>
                        <a:t>l</a:t>
                      </a:r>
                      <a:r>
                        <a:rPr lang="en-US" sz="1600">
                          <a:latin typeface="+mn-lt"/>
                        </a:rPr>
                        <a:t>a</a:t>
                      </a:r>
                      <a:r>
                        <a:rPr lang="en-ZM" sz="1600">
                          <a:latin typeface="+mn-lt"/>
                        </a:rPr>
                        <a:t>t</a:t>
                      </a:r>
                      <a:r>
                        <a:rPr lang="en-US" sz="1600" err="1">
                          <a:latin typeface="+mn-lt"/>
                        </a:rPr>
                        <a:t>i</a:t>
                      </a:r>
                      <a:r>
                        <a:rPr lang="en-ZM" sz="1600">
                          <a:latin typeface="+mn-lt"/>
                        </a:rPr>
                        <a:t>v</a:t>
                      </a:r>
                      <a:r>
                        <a:rPr lang="en-US" sz="1600" err="1">
                          <a:latin typeface="+mn-lt"/>
                        </a:rPr>
                        <a:t>i</a:t>
                      </a:r>
                      <a:r>
                        <a:rPr lang="en-ZM" sz="1600">
                          <a:latin typeface="+mn-lt"/>
                        </a:rPr>
                        <a:t>t</a:t>
                      </a:r>
                      <a:r>
                        <a:rPr lang="en-US" sz="1600">
                          <a:latin typeface="+mn-lt"/>
                        </a:rPr>
                        <a:t>y</a:t>
                      </a:r>
                      <a:r>
                        <a:rPr lang="en-ZM" sz="1600">
                          <a:latin typeface="+mn-lt"/>
                        </a:rPr>
                        <a:t> (</a:t>
                      </a:r>
                      <a:r>
                        <a:rPr lang="en-US" sz="1600">
                          <a:latin typeface="+mn-lt"/>
                        </a:rPr>
                        <a:t>P</a:t>
                      </a:r>
                      <a:r>
                        <a:rPr lang="en-ZM" sz="1600">
                          <a:latin typeface="+mn-lt"/>
                        </a:rPr>
                        <a:t>r</a:t>
                      </a:r>
                      <a:r>
                        <a:rPr lang="en-US" sz="1600">
                          <a:latin typeface="+mn-lt"/>
                        </a:rPr>
                        <a:t>o</a:t>
                      </a:r>
                      <a:r>
                        <a:rPr lang="en-ZM" sz="1600">
                          <a:latin typeface="+mn-lt"/>
                        </a:rPr>
                        <a:t>d</a:t>
                      </a:r>
                      <a:r>
                        <a:rPr lang="en-US" sz="1600">
                          <a:latin typeface="+mn-lt"/>
                        </a:rPr>
                        <a:t>u</a:t>
                      </a:r>
                      <a:r>
                        <a:rPr lang="en-ZM" sz="1600">
                          <a:latin typeface="+mn-lt"/>
                        </a:rPr>
                        <a:t>c</a:t>
                      </a:r>
                      <a:r>
                        <a:rPr lang="en-US" sz="1600">
                          <a:latin typeface="+mn-lt"/>
                        </a:rPr>
                        <a:t>t</a:t>
                      </a:r>
                      <a:r>
                        <a:rPr lang="en-ZM" sz="1600">
                          <a:latin typeface="+mn-lt"/>
                        </a:rPr>
                        <a:t> </a:t>
                      </a:r>
                      <a:r>
                        <a:rPr lang="en-US" sz="1600">
                          <a:latin typeface="+mn-lt"/>
                        </a:rPr>
                        <a:t>O</a:t>
                      </a:r>
                      <a:r>
                        <a:rPr lang="en-ZM" sz="1600">
                          <a:latin typeface="+mn-lt"/>
                        </a:rPr>
                        <a:t>w</a:t>
                      </a:r>
                      <a:r>
                        <a:rPr lang="en-US" sz="1600">
                          <a:latin typeface="+mn-lt"/>
                        </a:rPr>
                        <a:t>n</a:t>
                      </a:r>
                      <a:r>
                        <a:rPr lang="en-ZM" sz="1600">
                          <a:latin typeface="+mn-lt"/>
                        </a:rPr>
                        <a:t>e</a:t>
                      </a:r>
                      <a:r>
                        <a:rPr lang="en-US" sz="1600">
                          <a:latin typeface="+mn-lt"/>
                        </a:rPr>
                        <a:t>r</a:t>
                      </a:r>
                      <a:r>
                        <a:rPr lang="en-ZM" sz="1600">
                          <a:latin typeface="+mn-lt"/>
                        </a:rPr>
                        <a:t>)</a:t>
                      </a:r>
                      <a:endParaRPr lang="en-UG" sz="1600">
                        <a:latin typeface="+mn-lt"/>
                      </a:endParaRPr>
                    </a:p>
                  </a:txBody>
                  <a:tcPr/>
                </a:tc>
                <a:tc>
                  <a:txBody>
                    <a:bodyPr/>
                    <a:lstStyle/>
                    <a:p>
                      <a:r>
                        <a:rPr lang="en-ZM" sz="1600">
                          <a:latin typeface="+mn-lt"/>
                        </a:rPr>
                        <a:t>C</a:t>
                      </a:r>
                      <a:r>
                        <a:rPr lang="en-US" sz="1600">
                          <a:latin typeface="+mn-lt"/>
                        </a:rPr>
                        <a:t>u</a:t>
                      </a:r>
                      <a:r>
                        <a:rPr lang="en-ZM" sz="1600">
                          <a:latin typeface="+mn-lt"/>
                        </a:rPr>
                        <a:t>t</a:t>
                      </a:r>
                      <a:r>
                        <a:rPr lang="en-US" sz="1600">
                          <a:latin typeface="+mn-lt"/>
                        </a:rPr>
                        <a:t>o</a:t>
                      </a:r>
                      <a:r>
                        <a:rPr lang="en-ZM" sz="1600">
                          <a:latin typeface="+mn-lt"/>
                        </a:rPr>
                        <a:t>v</a:t>
                      </a:r>
                      <a:r>
                        <a:rPr lang="en-US" sz="1600">
                          <a:latin typeface="+mn-lt"/>
                        </a:rPr>
                        <a:t>e</a:t>
                      </a:r>
                      <a:r>
                        <a:rPr lang="en-ZM" sz="1600">
                          <a:latin typeface="+mn-lt"/>
                        </a:rPr>
                        <a:t>r / </a:t>
                      </a:r>
                      <a:r>
                        <a:rPr lang="en-US" sz="1600">
                          <a:latin typeface="+mn-lt"/>
                        </a:rPr>
                        <a:t>R</a:t>
                      </a:r>
                      <a:r>
                        <a:rPr lang="en-ZM" sz="1600">
                          <a:latin typeface="+mn-lt"/>
                        </a:rPr>
                        <a:t>o</a:t>
                      </a:r>
                      <a:r>
                        <a:rPr lang="en-US" sz="1600">
                          <a:latin typeface="+mn-lt"/>
                        </a:rPr>
                        <a:t>l</a:t>
                      </a:r>
                      <a:r>
                        <a:rPr lang="en-ZM" sz="1600">
                          <a:latin typeface="+mn-lt"/>
                        </a:rPr>
                        <a:t>l</a:t>
                      </a:r>
                      <a:r>
                        <a:rPr lang="en-US" sz="1600">
                          <a:latin typeface="+mn-lt"/>
                        </a:rPr>
                        <a:t>b</a:t>
                      </a:r>
                      <a:r>
                        <a:rPr lang="en-ZM" sz="1600">
                          <a:latin typeface="+mn-lt"/>
                        </a:rPr>
                        <a:t>a</a:t>
                      </a:r>
                      <a:r>
                        <a:rPr lang="en-US" sz="1600">
                          <a:latin typeface="+mn-lt"/>
                        </a:rPr>
                        <a:t>c</a:t>
                      </a:r>
                      <a:r>
                        <a:rPr lang="en-ZM" sz="1600">
                          <a:latin typeface="+mn-lt"/>
                        </a:rPr>
                        <a:t>k</a:t>
                      </a:r>
                      <a:endParaRPr lang="en-UG" sz="1600">
                        <a:latin typeface="+mn-lt"/>
                      </a:endParaRPr>
                    </a:p>
                  </a:txBody>
                  <a:tcPr/>
                </a:tc>
                <a:extLst>
                  <a:ext uri="{0D108BD9-81ED-4DB2-BD59-A6C34878D82A}">
                    <a16:rowId xmlns:a16="http://schemas.microsoft.com/office/drawing/2014/main" val="4213164267"/>
                  </a:ext>
                </a:extLst>
              </a:tr>
            </a:tbl>
          </a:graphicData>
        </a:graphic>
      </p:graphicFrame>
    </p:spTree>
    <p:extLst>
      <p:ext uri="{BB962C8B-B14F-4D97-AF65-F5344CB8AC3E}">
        <p14:creationId xmlns:p14="http://schemas.microsoft.com/office/powerpoint/2010/main" val="406643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p:txBody>
          <a:bodyPr/>
          <a:lstStyle/>
          <a:p>
            <a:r>
              <a:rPr lang="en-ZM">
                <a:latin typeface="Arial Black" panose="020B0A04020102020204" pitchFamily="34" charset="0"/>
              </a:rPr>
              <a:t>Table of Contents</a:t>
            </a:r>
            <a:endParaRPr lang="en-US">
              <a:latin typeface="Arial Black" panose="020B0A04020102020204" pitchFamily="34" charset="0"/>
            </a:endParaRPr>
          </a:p>
        </p:txBody>
      </p:sp>
      <p:sp>
        <p:nvSpPr>
          <p:cNvPr id="3" name="Text Placeholder 2">
            <a:extLst>
              <a:ext uri="{FF2B5EF4-FFF2-40B4-BE49-F238E27FC236}">
                <a16:creationId xmlns:a16="http://schemas.microsoft.com/office/drawing/2014/main" id="{793D4D43-F2BC-431F-8B35-BB2506A36425}"/>
              </a:ext>
            </a:extLst>
          </p:cNvPr>
          <p:cNvSpPr>
            <a:spLocks noGrp="1"/>
          </p:cNvSpPr>
          <p:nvPr>
            <p:ph type="body" idx="1"/>
          </p:nvPr>
        </p:nvSpPr>
        <p:spPr>
          <a:xfrm>
            <a:off x="838200" y="1513243"/>
            <a:ext cx="4875380" cy="4351338"/>
          </a:xfrm>
        </p:spPr>
        <p:txBody>
          <a:bodyPr/>
          <a:lstStyle/>
          <a:p>
            <a:pPr marL="627063" indent="-550863">
              <a:lnSpc>
                <a:spcPct val="150000"/>
              </a:lnSpc>
              <a:buFont typeface="Wingdings" panose="05000000000000000000" pitchFamily="2" charset="2"/>
              <a:buChar char="q"/>
            </a:pPr>
            <a:r>
              <a:rPr lang="en-ZM">
                <a:latin typeface="+mn-lt"/>
              </a:rPr>
              <a:t>E</a:t>
            </a:r>
            <a:r>
              <a:rPr lang="en-US">
                <a:latin typeface="+mn-lt"/>
              </a:rPr>
              <a:t>n</a:t>
            </a:r>
            <a:r>
              <a:rPr lang="en-ZM">
                <a:latin typeface="+mn-lt"/>
              </a:rPr>
              <a:t>g</a:t>
            </a:r>
            <a:r>
              <a:rPr lang="en-US">
                <a:latin typeface="+mn-lt"/>
              </a:rPr>
              <a:t>a</a:t>
            </a:r>
            <a:r>
              <a:rPr lang="en-ZM">
                <a:latin typeface="+mn-lt"/>
              </a:rPr>
              <a:t>g</a:t>
            </a:r>
            <a:r>
              <a:rPr lang="en-US">
                <a:latin typeface="+mn-lt"/>
              </a:rPr>
              <a:t>e</a:t>
            </a:r>
            <a:r>
              <a:rPr lang="en-ZM">
                <a:latin typeface="+mn-lt"/>
              </a:rPr>
              <a:t>m</a:t>
            </a:r>
            <a:r>
              <a:rPr lang="en-US">
                <a:latin typeface="+mn-lt"/>
              </a:rPr>
              <a:t>e</a:t>
            </a:r>
            <a:r>
              <a:rPr lang="en-ZM">
                <a:latin typeface="+mn-lt"/>
              </a:rPr>
              <a:t>n</a:t>
            </a:r>
            <a:r>
              <a:rPr lang="en-US">
                <a:latin typeface="+mn-lt"/>
              </a:rPr>
              <a:t>t</a:t>
            </a:r>
            <a:r>
              <a:rPr lang="en-ZM">
                <a:latin typeface="+mn-lt"/>
              </a:rPr>
              <a:t> </a:t>
            </a:r>
            <a:r>
              <a:rPr lang="en-US">
                <a:latin typeface="+mn-lt"/>
              </a:rPr>
              <a:t>O</a:t>
            </a:r>
            <a:r>
              <a:rPr lang="en-ZM">
                <a:latin typeface="+mn-lt"/>
              </a:rPr>
              <a:t>v</a:t>
            </a:r>
            <a:r>
              <a:rPr lang="en-US">
                <a:latin typeface="+mn-lt"/>
              </a:rPr>
              <a:t>e</a:t>
            </a:r>
            <a:r>
              <a:rPr lang="en-ZM">
                <a:latin typeface="+mn-lt"/>
              </a:rPr>
              <a:t>r</a:t>
            </a:r>
            <a:r>
              <a:rPr lang="en-US">
                <a:latin typeface="+mn-lt"/>
              </a:rPr>
              <a:t>v</a:t>
            </a:r>
            <a:r>
              <a:rPr lang="en-ZM">
                <a:latin typeface="+mn-lt"/>
              </a:rPr>
              <a:t>i</a:t>
            </a:r>
            <a:r>
              <a:rPr lang="en-US">
                <a:latin typeface="+mn-lt"/>
              </a:rPr>
              <a:t>e</a:t>
            </a:r>
            <a:r>
              <a:rPr lang="en-ZM">
                <a:latin typeface="+mn-lt"/>
              </a:rPr>
              <a:t>w</a:t>
            </a:r>
          </a:p>
          <a:p>
            <a:pPr marL="627063" indent="-550863">
              <a:lnSpc>
                <a:spcPct val="150000"/>
              </a:lnSpc>
              <a:buFont typeface="Wingdings" panose="05000000000000000000" pitchFamily="2" charset="2"/>
              <a:buChar char="q"/>
            </a:pPr>
            <a:r>
              <a:rPr lang="en-US">
                <a:latin typeface="+mn-lt"/>
              </a:rPr>
              <a:t>Methodology</a:t>
            </a:r>
            <a:endParaRPr lang="en-ZM">
              <a:latin typeface="+mn-lt"/>
            </a:endParaRPr>
          </a:p>
          <a:p>
            <a:pPr marL="627063" indent="-550863">
              <a:lnSpc>
                <a:spcPct val="150000"/>
              </a:lnSpc>
              <a:buFont typeface="Wingdings" panose="05000000000000000000" pitchFamily="2" charset="2"/>
              <a:buChar char="q"/>
            </a:pPr>
            <a:r>
              <a:rPr lang="en-ZM">
                <a:latin typeface="+mn-lt"/>
              </a:rPr>
              <a:t>Prioritization A</a:t>
            </a:r>
            <a:r>
              <a:rPr lang="en-US">
                <a:latin typeface="+mn-lt"/>
              </a:rPr>
              <a:t>p</a:t>
            </a:r>
            <a:r>
              <a:rPr lang="en-ZM">
                <a:latin typeface="+mn-lt"/>
              </a:rPr>
              <a:t>p</a:t>
            </a:r>
            <a:r>
              <a:rPr lang="en-US">
                <a:latin typeface="+mn-lt"/>
              </a:rPr>
              <a:t>r</a:t>
            </a:r>
            <a:r>
              <a:rPr lang="en-ZM">
                <a:latin typeface="+mn-lt"/>
              </a:rPr>
              <a:t>o</a:t>
            </a:r>
            <a:r>
              <a:rPr lang="en-US">
                <a:latin typeface="+mn-lt"/>
              </a:rPr>
              <a:t>a</a:t>
            </a:r>
            <a:r>
              <a:rPr lang="en-ZM">
                <a:latin typeface="+mn-lt"/>
              </a:rPr>
              <a:t>c</a:t>
            </a:r>
            <a:r>
              <a:rPr lang="en-US">
                <a:latin typeface="+mn-lt"/>
              </a:rPr>
              <a:t>h</a:t>
            </a:r>
            <a:endParaRPr lang="en-ZM">
              <a:latin typeface="+mn-lt"/>
            </a:endParaRPr>
          </a:p>
          <a:p>
            <a:pPr marL="627063" indent="-550863">
              <a:lnSpc>
                <a:spcPct val="150000"/>
              </a:lnSpc>
              <a:buFont typeface="Wingdings" panose="05000000000000000000" pitchFamily="2" charset="2"/>
              <a:buChar char="q"/>
            </a:pPr>
            <a:r>
              <a:rPr lang="en-US">
                <a:latin typeface="+mn-lt"/>
              </a:rPr>
              <a:t>Migration</a:t>
            </a:r>
            <a:r>
              <a:rPr lang="en-ZM">
                <a:latin typeface="+mn-lt"/>
              </a:rPr>
              <a:t> </a:t>
            </a:r>
            <a:r>
              <a:rPr lang="en-US">
                <a:latin typeface="+mn-lt"/>
              </a:rPr>
              <a:t>Process</a:t>
            </a:r>
            <a:r>
              <a:rPr lang="en-ZM">
                <a:latin typeface="+mn-lt"/>
              </a:rPr>
              <a:t> </a:t>
            </a:r>
            <a:r>
              <a:rPr lang="en-US">
                <a:latin typeface="+mn-lt"/>
              </a:rPr>
              <a:t>F</a:t>
            </a:r>
            <a:r>
              <a:rPr lang="en-ZM">
                <a:latin typeface="+mn-lt"/>
              </a:rPr>
              <a:t>l</a:t>
            </a:r>
            <a:r>
              <a:rPr lang="en-US">
                <a:latin typeface="+mn-lt"/>
              </a:rPr>
              <a:t>o</a:t>
            </a:r>
            <a:r>
              <a:rPr lang="en-ZM">
                <a:latin typeface="+mn-lt"/>
              </a:rPr>
              <a:t>w</a:t>
            </a:r>
            <a:endParaRPr lang="en-US">
              <a:latin typeface="+mn-lt"/>
            </a:endParaRPr>
          </a:p>
          <a:p>
            <a:pPr marL="627063" indent="-550863">
              <a:lnSpc>
                <a:spcPct val="150000"/>
              </a:lnSpc>
              <a:buFont typeface="Wingdings" panose="05000000000000000000" pitchFamily="2" charset="2"/>
              <a:buChar char="q"/>
            </a:pPr>
            <a:r>
              <a:rPr lang="en-ZM">
                <a:latin typeface="+mn-lt"/>
              </a:rPr>
              <a:t>Testing </a:t>
            </a:r>
            <a:r>
              <a:rPr lang="en-US">
                <a:latin typeface="+mn-lt"/>
              </a:rPr>
              <a:t>Protocol</a:t>
            </a:r>
          </a:p>
          <a:p>
            <a:pPr marL="76200" indent="0">
              <a:buNone/>
            </a:pPr>
            <a:endParaRPr lang="en-UG">
              <a:latin typeface="+mn-lt"/>
            </a:endParaRPr>
          </a:p>
        </p:txBody>
      </p:sp>
      <p:sp>
        <p:nvSpPr>
          <p:cNvPr id="4" name="Text Placeholder 2">
            <a:extLst>
              <a:ext uri="{FF2B5EF4-FFF2-40B4-BE49-F238E27FC236}">
                <a16:creationId xmlns:a16="http://schemas.microsoft.com/office/drawing/2014/main" id="{B76006FA-8495-4AE0-A4EA-529D4E1C0B6F}"/>
              </a:ext>
            </a:extLst>
          </p:cNvPr>
          <p:cNvSpPr txBox="1">
            <a:spLocks/>
          </p:cNvSpPr>
          <p:nvPr/>
        </p:nvSpPr>
        <p:spPr>
          <a:xfrm>
            <a:off x="6374769" y="1513243"/>
            <a:ext cx="4875380" cy="435133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627063" indent="-550863">
              <a:lnSpc>
                <a:spcPct val="150000"/>
              </a:lnSpc>
              <a:buFont typeface="Wingdings" panose="05000000000000000000" pitchFamily="2" charset="2"/>
              <a:buChar char="q"/>
            </a:pPr>
            <a:r>
              <a:rPr lang="en-US">
                <a:latin typeface="+mn-lt"/>
              </a:rPr>
              <a:t>High-level Timeline</a:t>
            </a:r>
          </a:p>
          <a:p>
            <a:pPr marL="627063" indent="-550863">
              <a:lnSpc>
                <a:spcPct val="150000"/>
              </a:lnSpc>
              <a:buFont typeface="Wingdings" panose="05000000000000000000" pitchFamily="2" charset="2"/>
              <a:buChar char="q"/>
            </a:pPr>
            <a:r>
              <a:rPr lang="en-ZM">
                <a:latin typeface="+mn-lt"/>
              </a:rPr>
              <a:t>C</a:t>
            </a:r>
            <a:r>
              <a:rPr lang="en-US">
                <a:latin typeface="+mn-lt"/>
              </a:rPr>
              <a:t>r</a:t>
            </a:r>
            <a:r>
              <a:rPr lang="en-ZM" err="1">
                <a:latin typeface="+mn-lt"/>
              </a:rPr>
              <a:t>i</a:t>
            </a:r>
            <a:r>
              <a:rPr lang="en-US">
                <a:latin typeface="+mn-lt"/>
              </a:rPr>
              <a:t>t</a:t>
            </a:r>
            <a:r>
              <a:rPr lang="en-ZM" err="1">
                <a:latin typeface="+mn-lt"/>
              </a:rPr>
              <a:t>i</a:t>
            </a:r>
            <a:r>
              <a:rPr lang="en-US">
                <a:latin typeface="+mn-lt"/>
              </a:rPr>
              <a:t>c</a:t>
            </a:r>
            <a:r>
              <a:rPr lang="en-ZM">
                <a:latin typeface="+mn-lt"/>
              </a:rPr>
              <a:t>a</a:t>
            </a:r>
            <a:r>
              <a:rPr lang="en-US">
                <a:latin typeface="+mn-lt"/>
              </a:rPr>
              <a:t>l</a:t>
            </a:r>
            <a:r>
              <a:rPr lang="en-ZM">
                <a:latin typeface="+mn-lt"/>
              </a:rPr>
              <a:t> </a:t>
            </a:r>
            <a:r>
              <a:rPr lang="en-US">
                <a:latin typeface="+mn-lt"/>
              </a:rPr>
              <a:t>Milestone</a:t>
            </a:r>
            <a:r>
              <a:rPr lang="en-ZM">
                <a:latin typeface="+mn-lt"/>
              </a:rPr>
              <a:t>s</a:t>
            </a:r>
          </a:p>
          <a:p>
            <a:pPr marL="627063" indent="-550863">
              <a:lnSpc>
                <a:spcPct val="150000"/>
              </a:lnSpc>
              <a:buFont typeface="Wingdings" panose="05000000000000000000" pitchFamily="2" charset="2"/>
              <a:buChar char="q"/>
            </a:pPr>
            <a:r>
              <a:rPr lang="en-ZM">
                <a:latin typeface="+mn-lt"/>
              </a:rPr>
              <a:t>Communication Plan</a:t>
            </a:r>
          </a:p>
          <a:p>
            <a:pPr marL="627063" indent="-550863">
              <a:lnSpc>
                <a:spcPct val="150000"/>
              </a:lnSpc>
              <a:buFont typeface="Wingdings" panose="05000000000000000000" pitchFamily="2" charset="2"/>
              <a:buChar char="q"/>
            </a:pPr>
            <a:r>
              <a:rPr lang="en-ZM">
                <a:latin typeface="+mn-lt"/>
              </a:rPr>
              <a:t>S</a:t>
            </a:r>
            <a:r>
              <a:rPr lang="en-US">
                <a:latin typeface="+mn-lt"/>
              </a:rPr>
              <a:t>O</a:t>
            </a:r>
            <a:r>
              <a:rPr lang="en-ZM">
                <a:latin typeface="+mn-lt"/>
              </a:rPr>
              <a:t>W </a:t>
            </a:r>
            <a:r>
              <a:rPr lang="en-US">
                <a:latin typeface="+mn-lt"/>
              </a:rPr>
              <a:t>Deliverables</a:t>
            </a:r>
            <a:endParaRPr lang="en-ZM">
              <a:latin typeface="+mn-lt"/>
            </a:endParaRPr>
          </a:p>
          <a:p>
            <a:pPr marL="627063" indent="-550863">
              <a:buFont typeface="Wingdings" panose="05000000000000000000" pitchFamily="2" charset="2"/>
              <a:buChar char="q"/>
            </a:pPr>
            <a:endParaRPr lang="en-UG">
              <a:latin typeface="+mn-lt"/>
            </a:endParaRPr>
          </a:p>
        </p:txBody>
      </p:sp>
    </p:spTree>
    <p:extLst>
      <p:ext uri="{BB962C8B-B14F-4D97-AF65-F5344CB8AC3E}">
        <p14:creationId xmlns:p14="http://schemas.microsoft.com/office/powerpoint/2010/main" val="130646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5D9C-092B-4072-8B9F-31D488D5FA17}"/>
              </a:ext>
            </a:extLst>
          </p:cNvPr>
          <p:cNvSpPr>
            <a:spLocks noGrp="1"/>
          </p:cNvSpPr>
          <p:nvPr>
            <p:ph type="title"/>
          </p:nvPr>
        </p:nvSpPr>
        <p:spPr>
          <a:xfrm>
            <a:off x="838200" y="147111"/>
            <a:ext cx="10515600" cy="860166"/>
          </a:xfrm>
        </p:spPr>
        <p:txBody>
          <a:bodyPr/>
          <a:lstStyle/>
          <a:p>
            <a:r>
              <a:rPr lang="en-US" sz="4000"/>
              <a:t>High-level Timeline </a:t>
            </a:r>
            <a:r>
              <a:rPr lang="en-US" sz="2400"/>
              <a:t>(</a:t>
            </a:r>
            <a:r>
              <a:rPr lang="en-ZM" sz="2400" err="1"/>
              <a:t>Approv</a:t>
            </a:r>
            <a:r>
              <a:rPr lang="en-US" sz="2400"/>
              <a:t>e</a:t>
            </a:r>
            <a:r>
              <a:rPr lang="en-ZM" sz="2400"/>
              <a:t>d*</a:t>
            </a:r>
            <a:r>
              <a:rPr lang="en-US" sz="2400"/>
              <a:t>)</a:t>
            </a:r>
            <a:endParaRPr lang="en-UG"/>
          </a:p>
        </p:txBody>
      </p:sp>
      <p:sp>
        <p:nvSpPr>
          <p:cNvPr id="4" name="TextBox 3">
            <a:extLst>
              <a:ext uri="{FF2B5EF4-FFF2-40B4-BE49-F238E27FC236}">
                <a16:creationId xmlns:a16="http://schemas.microsoft.com/office/drawing/2014/main" id="{A6022DD5-A3ED-4799-B243-083D493869F5}"/>
              </a:ext>
            </a:extLst>
          </p:cNvPr>
          <p:cNvSpPr txBox="1"/>
          <p:nvPr/>
        </p:nvSpPr>
        <p:spPr>
          <a:xfrm>
            <a:off x="933893" y="5664449"/>
            <a:ext cx="5199395" cy="1046440"/>
          </a:xfrm>
          <a:prstGeom prst="rect">
            <a:avLst/>
          </a:prstGeom>
          <a:noFill/>
        </p:spPr>
        <p:txBody>
          <a:bodyPr wrap="square" rtlCol="0">
            <a:spAutoFit/>
          </a:bodyPr>
          <a:lstStyle/>
          <a:p>
            <a:r>
              <a:rPr lang="en-US" b="1">
                <a:solidFill>
                  <a:schemeClr val="accent1"/>
                </a:solidFill>
              </a:rPr>
              <a:t>Assumptions</a:t>
            </a:r>
            <a:r>
              <a:rPr lang="en-ZM" b="1">
                <a:solidFill>
                  <a:schemeClr val="accent1"/>
                </a:solidFill>
              </a:rPr>
              <a:t>:</a:t>
            </a:r>
          </a:p>
          <a:p>
            <a:pPr marL="285750" indent="-285750">
              <a:buFont typeface="Arial" panose="020B0604020202020204" pitchFamily="34" charset="0"/>
              <a:buChar char="•"/>
            </a:pPr>
            <a:r>
              <a:rPr lang="en-US" sz="1200"/>
              <a:t>F</a:t>
            </a:r>
            <a:r>
              <a:rPr lang="en-ZM" sz="1200"/>
              <a:t>o</a:t>
            </a:r>
            <a:r>
              <a:rPr lang="en-US" sz="1200"/>
              <a:t>l</a:t>
            </a:r>
            <a:r>
              <a:rPr lang="en-ZM" sz="1200"/>
              <a:t>l</a:t>
            </a:r>
            <a:r>
              <a:rPr lang="en-US" sz="1200"/>
              <a:t>o</a:t>
            </a:r>
            <a:r>
              <a:rPr lang="en-ZM" sz="1200"/>
              <a:t>w </a:t>
            </a:r>
            <a:r>
              <a:rPr lang="en-US" sz="1200"/>
              <a:t>d</a:t>
            </a:r>
            <a:r>
              <a:rPr lang="en-ZM" sz="1200"/>
              <a:t>e</a:t>
            </a:r>
            <a:r>
              <a:rPr lang="en-US" sz="1200"/>
              <a:t>f</a:t>
            </a:r>
            <a:r>
              <a:rPr lang="en-ZM" sz="1200" err="1"/>
              <a:t>i</a:t>
            </a:r>
            <a:r>
              <a:rPr lang="en-US" sz="1200"/>
              <a:t>n</a:t>
            </a:r>
            <a:r>
              <a:rPr lang="en-ZM" sz="1200"/>
              <a:t>e</a:t>
            </a:r>
            <a:r>
              <a:rPr lang="en-US" sz="1200"/>
              <a:t>d</a:t>
            </a:r>
            <a:r>
              <a:rPr lang="en-ZM" sz="1200"/>
              <a:t> </a:t>
            </a:r>
            <a:r>
              <a:rPr lang="en-US" sz="1200"/>
              <a:t>Migration</a:t>
            </a:r>
            <a:r>
              <a:rPr lang="en-ZM" sz="1200"/>
              <a:t> </a:t>
            </a:r>
            <a:r>
              <a:rPr lang="en-US" sz="1200"/>
              <a:t>P</a:t>
            </a:r>
            <a:r>
              <a:rPr lang="en-ZM" sz="1200" err="1"/>
              <a:t>rocess</a:t>
            </a:r>
            <a:endParaRPr lang="en-US" sz="1200"/>
          </a:p>
          <a:p>
            <a:pPr marL="285750" indent="-285750">
              <a:buFont typeface="Arial" panose="020B0604020202020204" pitchFamily="34" charset="0"/>
              <a:buChar char="•"/>
            </a:pPr>
            <a:r>
              <a:rPr lang="en-US" sz="1200"/>
              <a:t>10M will perform all server migrations</a:t>
            </a:r>
            <a:endParaRPr lang="en-ZM" sz="1200"/>
          </a:p>
          <a:p>
            <a:pPr marL="285750" indent="-285750">
              <a:buFont typeface="Arial" panose="020B0604020202020204" pitchFamily="34" charset="0"/>
              <a:buChar char="•"/>
            </a:pPr>
            <a:r>
              <a:rPr lang="en-ZM" sz="1200"/>
              <a:t>Server Inventory </a:t>
            </a:r>
            <a:r>
              <a:rPr lang="en-US" sz="1200"/>
              <a:t>will </a:t>
            </a:r>
            <a:r>
              <a:rPr lang="en-ZM" sz="1200"/>
              <a:t>have complete and accurate information</a:t>
            </a:r>
          </a:p>
          <a:p>
            <a:pPr marL="285750" indent="-285750">
              <a:buFont typeface="Arial" panose="020B0604020202020204" pitchFamily="34" charset="0"/>
              <a:buChar char="•"/>
            </a:pPr>
            <a:r>
              <a:rPr lang="en-ZM" sz="1200"/>
              <a:t>Workloads contain 65-80 </a:t>
            </a:r>
            <a:r>
              <a:rPr lang="en-US" sz="1200"/>
              <a:t>servers </a:t>
            </a:r>
            <a:r>
              <a:rPr lang="en-ZM" sz="1200"/>
              <a:t>per </a:t>
            </a:r>
            <a:r>
              <a:rPr lang="en-US" sz="1200"/>
              <a:t>Migration</a:t>
            </a:r>
            <a:r>
              <a:rPr lang="en-ZM" sz="1200"/>
              <a:t> </a:t>
            </a:r>
            <a:r>
              <a:rPr lang="en-US" sz="1200"/>
              <a:t>G</a:t>
            </a:r>
            <a:r>
              <a:rPr lang="en-ZM" sz="1200"/>
              <a:t>r</a:t>
            </a:r>
            <a:r>
              <a:rPr lang="en-US" sz="1200"/>
              <a:t>o</a:t>
            </a:r>
            <a:r>
              <a:rPr lang="en-ZM" sz="1200"/>
              <a:t>u</a:t>
            </a:r>
            <a:r>
              <a:rPr lang="en-US" sz="1200"/>
              <a:t>p</a:t>
            </a:r>
            <a:endParaRPr lang="en-UG"/>
          </a:p>
        </p:txBody>
      </p:sp>
      <p:pic>
        <p:nvPicPr>
          <p:cNvPr id="9" name="Picture 8">
            <a:extLst>
              <a:ext uri="{FF2B5EF4-FFF2-40B4-BE49-F238E27FC236}">
                <a16:creationId xmlns:a16="http://schemas.microsoft.com/office/drawing/2014/main" id="{189637D3-E74E-42D5-A18A-DAE9FA46A503}"/>
              </a:ext>
            </a:extLst>
          </p:cNvPr>
          <p:cNvPicPr>
            <a:picLocks noChangeAspect="1"/>
          </p:cNvPicPr>
          <p:nvPr/>
        </p:nvPicPr>
        <p:blipFill>
          <a:blip r:embed="rId3"/>
          <a:stretch>
            <a:fillRect/>
          </a:stretch>
        </p:blipFill>
        <p:spPr>
          <a:xfrm>
            <a:off x="933893" y="943482"/>
            <a:ext cx="10719391" cy="5612750"/>
          </a:xfrm>
          <a:prstGeom prst="rect">
            <a:avLst/>
          </a:prstGeom>
        </p:spPr>
      </p:pic>
    </p:spTree>
    <p:extLst>
      <p:ext uri="{BB962C8B-B14F-4D97-AF65-F5344CB8AC3E}">
        <p14:creationId xmlns:p14="http://schemas.microsoft.com/office/powerpoint/2010/main" val="361165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5D9C-092B-4072-8B9F-31D488D5FA17}"/>
              </a:ext>
            </a:extLst>
          </p:cNvPr>
          <p:cNvSpPr>
            <a:spLocks noGrp="1"/>
          </p:cNvSpPr>
          <p:nvPr>
            <p:ph type="title"/>
          </p:nvPr>
        </p:nvSpPr>
        <p:spPr>
          <a:xfrm>
            <a:off x="838200" y="200862"/>
            <a:ext cx="10515600" cy="860166"/>
          </a:xfrm>
        </p:spPr>
        <p:txBody>
          <a:bodyPr>
            <a:normAutofit/>
          </a:bodyPr>
          <a:lstStyle/>
          <a:p>
            <a:r>
              <a:rPr lang="en-ZM" sz="4000"/>
              <a:t>C</a:t>
            </a:r>
            <a:r>
              <a:rPr lang="en-US" sz="4000"/>
              <a:t>r</a:t>
            </a:r>
            <a:r>
              <a:rPr lang="en-ZM" sz="4000" err="1"/>
              <a:t>i</a:t>
            </a:r>
            <a:r>
              <a:rPr lang="en-US" sz="4000"/>
              <a:t>t</a:t>
            </a:r>
            <a:r>
              <a:rPr lang="en-ZM" sz="4000" err="1"/>
              <a:t>i</a:t>
            </a:r>
            <a:r>
              <a:rPr lang="en-US" sz="4000"/>
              <a:t>c</a:t>
            </a:r>
            <a:r>
              <a:rPr lang="en-ZM" sz="4000"/>
              <a:t>a</a:t>
            </a:r>
            <a:r>
              <a:rPr lang="en-US" sz="4000"/>
              <a:t>l</a:t>
            </a:r>
            <a:r>
              <a:rPr lang="en-ZM" sz="4000"/>
              <a:t> </a:t>
            </a:r>
            <a:r>
              <a:rPr lang="en-US" sz="4000"/>
              <a:t>Milestone</a:t>
            </a:r>
            <a:r>
              <a:rPr lang="en-ZM" sz="4000"/>
              <a:t>s</a:t>
            </a:r>
            <a:endParaRPr lang="en-UG" sz="4000"/>
          </a:p>
        </p:txBody>
      </p:sp>
      <p:graphicFrame>
        <p:nvGraphicFramePr>
          <p:cNvPr id="3" name="Table 3">
            <a:extLst>
              <a:ext uri="{FF2B5EF4-FFF2-40B4-BE49-F238E27FC236}">
                <a16:creationId xmlns:a16="http://schemas.microsoft.com/office/drawing/2014/main" id="{3646BAA0-466E-4919-837F-DCD8163C1E9D}"/>
              </a:ext>
            </a:extLst>
          </p:cNvPr>
          <p:cNvGraphicFramePr>
            <a:graphicFrameLocks noGrp="1"/>
          </p:cNvGraphicFramePr>
          <p:nvPr>
            <p:extLst>
              <p:ext uri="{D42A27DB-BD31-4B8C-83A1-F6EECF244321}">
                <p14:modId xmlns:p14="http://schemas.microsoft.com/office/powerpoint/2010/main" val="3757005360"/>
              </p:ext>
            </p:extLst>
          </p:nvPr>
        </p:nvGraphicFramePr>
        <p:xfrm>
          <a:off x="907457" y="1259219"/>
          <a:ext cx="10599216" cy="2160221"/>
        </p:xfrm>
        <a:graphic>
          <a:graphicData uri="http://schemas.openxmlformats.org/drawingml/2006/table">
            <a:tbl>
              <a:tblPr firstRow="1" bandRow="1">
                <a:tableStyleId>{D32E95AF-027E-498E-ABFB-CB8AF8929CC6}</a:tableStyleId>
              </a:tblPr>
              <a:tblGrid>
                <a:gridCol w="5558780">
                  <a:extLst>
                    <a:ext uri="{9D8B030D-6E8A-4147-A177-3AD203B41FA5}">
                      <a16:colId xmlns:a16="http://schemas.microsoft.com/office/drawing/2014/main" val="1455557502"/>
                    </a:ext>
                  </a:extLst>
                </a:gridCol>
                <a:gridCol w="2479811">
                  <a:extLst>
                    <a:ext uri="{9D8B030D-6E8A-4147-A177-3AD203B41FA5}">
                      <a16:colId xmlns:a16="http://schemas.microsoft.com/office/drawing/2014/main" val="3136344328"/>
                    </a:ext>
                  </a:extLst>
                </a:gridCol>
                <a:gridCol w="2560625">
                  <a:extLst>
                    <a:ext uri="{9D8B030D-6E8A-4147-A177-3AD203B41FA5}">
                      <a16:colId xmlns:a16="http://schemas.microsoft.com/office/drawing/2014/main" val="138393911"/>
                    </a:ext>
                  </a:extLst>
                </a:gridCol>
              </a:tblGrid>
              <a:tr h="575261">
                <a:tc>
                  <a:txBody>
                    <a:bodyPr/>
                    <a:lstStyle/>
                    <a:p>
                      <a:pPr algn="ctr"/>
                      <a:r>
                        <a:rPr lang="en-US" sz="2000">
                          <a:latin typeface="+mn-lt"/>
                        </a:rPr>
                        <a:t>Milestone</a:t>
                      </a:r>
                      <a:endParaRPr lang="en-UG" sz="2000">
                        <a:latin typeface="+mn-lt"/>
                      </a:endParaRPr>
                    </a:p>
                  </a:txBody>
                  <a:tcPr anchor="ctr"/>
                </a:tc>
                <a:tc>
                  <a:txBody>
                    <a:bodyPr/>
                    <a:lstStyle/>
                    <a:p>
                      <a:pPr algn="ctr"/>
                      <a:r>
                        <a:rPr lang="en-ZM" sz="2000">
                          <a:latin typeface="+mn-lt"/>
                        </a:rPr>
                        <a:t>D</a:t>
                      </a:r>
                      <a:r>
                        <a:rPr lang="en-US" sz="2000">
                          <a:latin typeface="+mn-lt"/>
                        </a:rPr>
                        <a:t>a</a:t>
                      </a:r>
                      <a:r>
                        <a:rPr lang="en-ZM" sz="2000">
                          <a:latin typeface="+mn-lt"/>
                        </a:rPr>
                        <a:t>t</a:t>
                      </a:r>
                      <a:r>
                        <a:rPr lang="en-US" sz="2000">
                          <a:latin typeface="+mn-lt"/>
                        </a:rPr>
                        <a:t>e</a:t>
                      </a:r>
                      <a:endParaRPr lang="en-UG" sz="2000">
                        <a:latin typeface="+mn-lt"/>
                      </a:endParaRPr>
                    </a:p>
                  </a:txBody>
                  <a:tcPr anchor="ctr"/>
                </a:tc>
                <a:tc>
                  <a:txBody>
                    <a:bodyPr/>
                    <a:lstStyle/>
                    <a:p>
                      <a:pPr algn="ctr"/>
                      <a:r>
                        <a:rPr lang="en-ZM" sz="2000">
                          <a:latin typeface="+mn-lt"/>
                        </a:rPr>
                        <a:t>S</a:t>
                      </a:r>
                      <a:r>
                        <a:rPr lang="en-US" sz="2000">
                          <a:latin typeface="+mn-lt"/>
                        </a:rPr>
                        <a:t>t</a:t>
                      </a:r>
                      <a:r>
                        <a:rPr lang="en-ZM" sz="2000">
                          <a:latin typeface="+mn-lt"/>
                        </a:rPr>
                        <a:t>a</a:t>
                      </a:r>
                      <a:r>
                        <a:rPr lang="en-US" sz="2000">
                          <a:latin typeface="+mn-lt"/>
                        </a:rPr>
                        <a:t>t</a:t>
                      </a:r>
                      <a:r>
                        <a:rPr lang="en-ZM" sz="2000">
                          <a:latin typeface="+mn-lt"/>
                        </a:rPr>
                        <a:t>u</a:t>
                      </a:r>
                      <a:r>
                        <a:rPr lang="en-US" sz="2000">
                          <a:latin typeface="+mn-lt"/>
                        </a:rPr>
                        <a:t>s</a:t>
                      </a:r>
                      <a:endParaRPr lang="en-UG" sz="2000">
                        <a:latin typeface="+mn-lt"/>
                      </a:endParaRPr>
                    </a:p>
                  </a:txBody>
                  <a:tcPr anchor="ctr"/>
                </a:tc>
                <a:extLst>
                  <a:ext uri="{0D108BD9-81ED-4DB2-BD59-A6C34878D82A}">
                    <a16:rowId xmlns:a16="http://schemas.microsoft.com/office/drawing/2014/main" val="3785762185"/>
                  </a:ext>
                </a:extLst>
              </a:tr>
              <a:tr h="367242">
                <a:tc>
                  <a:txBody>
                    <a:bodyPr/>
                    <a:lstStyle/>
                    <a:p>
                      <a:r>
                        <a:rPr lang="en-US" sz="2000">
                          <a:latin typeface="+mn-lt"/>
                        </a:rPr>
                        <a:t>Migration</a:t>
                      </a:r>
                      <a:r>
                        <a:rPr lang="en-ZM" sz="2000">
                          <a:latin typeface="+mn-lt"/>
                        </a:rPr>
                        <a:t> G</a:t>
                      </a:r>
                      <a:r>
                        <a:rPr lang="en-US" sz="2000">
                          <a:latin typeface="+mn-lt"/>
                        </a:rPr>
                        <a:t>r</a:t>
                      </a:r>
                      <a:r>
                        <a:rPr lang="en-ZM" sz="2000">
                          <a:latin typeface="+mn-lt"/>
                        </a:rPr>
                        <a:t>oup 5 server list</a:t>
                      </a:r>
                      <a:endParaRPr lang="en-UG" sz="2000">
                        <a:latin typeface="+mn-lt"/>
                      </a:endParaRPr>
                    </a:p>
                  </a:txBody>
                  <a:tcPr/>
                </a:tc>
                <a:tc>
                  <a:txBody>
                    <a:bodyPr/>
                    <a:lstStyle/>
                    <a:p>
                      <a:pPr algn="ctr"/>
                      <a:r>
                        <a:rPr lang="en-ZM" sz="2000">
                          <a:latin typeface="+mn-lt"/>
                        </a:rPr>
                        <a:t>10/28/19</a:t>
                      </a:r>
                      <a:endParaRPr lang="en-UG" sz="2000">
                        <a:latin typeface="+mn-lt"/>
                      </a:endParaRPr>
                    </a:p>
                  </a:txBody>
                  <a:tcPr/>
                </a:tc>
                <a:tc>
                  <a:txBody>
                    <a:bodyPr/>
                    <a:lstStyle/>
                    <a:p>
                      <a:pPr algn="ctr"/>
                      <a:r>
                        <a:rPr lang="en-ZM" sz="2000">
                          <a:latin typeface="+mn-lt"/>
                        </a:rPr>
                        <a:t>C</a:t>
                      </a:r>
                      <a:r>
                        <a:rPr lang="en-US" sz="2000">
                          <a:latin typeface="+mn-lt"/>
                        </a:rPr>
                        <a:t>o</a:t>
                      </a:r>
                      <a:r>
                        <a:rPr lang="en-ZM" sz="2000">
                          <a:latin typeface="+mn-lt"/>
                        </a:rPr>
                        <a:t>m</a:t>
                      </a:r>
                      <a:r>
                        <a:rPr lang="en-US" sz="2000">
                          <a:latin typeface="+mn-lt"/>
                        </a:rPr>
                        <a:t>p</a:t>
                      </a:r>
                      <a:r>
                        <a:rPr lang="en-ZM" sz="2000">
                          <a:latin typeface="+mn-lt"/>
                        </a:rPr>
                        <a:t>l</a:t>
                      </a:r>
                      <a:r>
                        <a:rPr lang="en-US" sz="2000">
                          <a:latin typeface="+mn-lt"/>
                        </a:rPr>
                        <a:t>e</a:t>
                      </a:r>
                      <a:r>
                        <a:rPr lang="en-ZM" sz="2000">
                          <a:latin typeface="+mn-lt"/>
                        </a:rPr>
                        <a:t>t</a:t>
                      </a:r>
                      <a:r>
                        <a:rPr lang="en-US" sz="2000">
                          <a:latin typeface="+mn-lt"/>
                        </a:rPr>
                        <a:t>e</a:t>
                      </a:r>
                      <a:r>
                        <a:rPr lang="en-ZM" sz="2000">
                          <a:latin typeface="+mn-lt"/>
                        </a:rPr>
                        <a:t>d</a:t>
                      </a:r>
                      <a:endParaRPr lang="en-UG" sz="2000">
                        <a:latin typeface="+mn-lt"/>
                      </a:endParaRPr>
                    </a:p>
                  </a:txBody>
                  <a:tcPr/>
                </a:tc>
                <a:extLst>
                  <a:ext uri="{0D108BD9-81ED-4DB2-BD59-A6C34878D82A}">
                    <a16:rowId xmlns:a16="http://schemas.microsoft.com/office/drawing/2014/main" val="3483980217"/>
                  </a:ext>
                </a:extLst>
              </a:tr>
              <a:tr h="367242">
                <a:tc>
                  <a:txBody>
                    <a:bodyPr/>
                    <a:lstStyle/>
                    <a:p>
                      <a:r>
                        <a:rPr lang="en-ZM" sz="2000">
                          <a:latin typeface="+mn-lt"/>
                        </a:rPr>
                        <a:t>C</a:t>
                      </a:r>
                      <a:r>
                        <a:rPr lang="en-US" sz="2000">
                          <a:latin typeface="+mn-lt"/>
                        </a:rPr>
                        <a:t>u</a:t>
                      </a:r>
                      <a:r>
                        <a:rPr lang="en-ZM" sz="2000">
                          <a:latin typeface="+mn-lt"/>
                        </a:rPr>
                        <a:t>s</a:t>
                      </a:r>
                      <a:r>
                        <a:rPr lang="en-US" sz="2000">
                          <a:latin typeface="+mn-lt"/>
                        </a:rPr>
                        <a:t>t</a:t>
                      </a:r>
                      <a:r>
                        <a:rPr lang="en-ZM" sz="2000">
                          <a:latin typeface="+mn-lt"/>
                        </a:rPr>
                        <a:t>o</a:t>
                      </a:r>
                      <a:r>
                        <a:rPr lang="en-US" sz="2000">
                          <a:latin typeface="+mn-lt"/>
                        </a:rPr>
                        <a:t>m</a:t>
                      </a:r>
                      <a:r>
                        <a:rPr lang="en-ZM" sz="2000">
                          <a:latin typeface="+mn-lt"/>
                        </a:rPr>
                        <a:t> </a:t>
                      </a:r>
                      <a:r>
                        <a:rPr lang="en-US" sz="2000">
                          <a:latin typeface="+mn-lt"/>
                        </a:rPr>
                        <a:t>S</a:t>
                      </a:r>
                      <a:r>
                        <a:rPr lang="en-ZM" sz="2000">
                          <a:latin typeface="+mn-lt"/>
                        </a:rPr>
                        <a:t>erv</a:t>
                      </a:r>
                      <a:r>
                        <a:rPr lang="en-US" sz="2000">
                          <a:latin typeface="+mn-lt"/>
                        </a:rPr>
                        <a:t>e</a:t>
                      </a:r>
                      <a:r>
                        <a:rPr lang="en-ZM" sz="2000">
                          <a:latin typeface="+mn-lt"/>
                        </a:rPr>
                        <a:t>r </a:t>
                      </a:r>
                      <a:r>
                        <a:rPr lang="en-US" sz="2000">
                          <a:latin typeface="+mn-lt"/>
                        </a:rPr>
                        <a:t>Builds w</a:t>
                      </a:r>
                      <a:r>
                        <a:rPr lang="en-ZM" sz="2000">
                          <a:latin typeface="+mn-lt"/>
                        </a:rPr>
                        <a:t>i</a:t>
                      </a:r>
                      <a:r>
                        <a:rPr lang="en-US" sz="2000">
                          <a:latin typeface="+mn-lt"/>
                        </a:rPr>
                        <a:t>t</a:t>
                      </a:r>
                      <a:r>
                        <a:rPr lang="en-ZM" sz="2000">
                          <a:latin typeface="+mn-lt"/>
                        </a:rPr>
                        <a:t>h specs</a:t>
                      </a:r>
                      <a:endParaRPr lang="en-UG" sz="200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ZM" sz="2000">
                          <a:latin typeface="+mn-lt"/>
                        </a:rPr>
                        <a:t>11/1/19</a:t>
                      </a:r>
                      <a:endParaRPr lang="en-UG" sz="2000">
                        <a:latin typeface="+mn-lt"/>
                      </a:endParaRPr>
                    </a:p>
                  </a:txBody>
                  <a:tcPr/>
                </a:tc>
                <a:tc>
                  <a:txBody>
                    <a:bodyPr/>
                    <a:lstStyle/>
                    <a:p>
                      <a:pPr algn="ctr"/>
                      <a:r>
                        <a:rPr lang="en-ZM" sz="2000">
                          <a:latin typeface="+mn-lt"/>
                        </a:rPr>
                        <a:t>In Process</a:t>
                      </a:r>
                      <a:endParaRPr lang="en-UG" sz="2000">
                        <a:latin typeface="+mn-lt"/>
                      </a:endParaRPr>
                    </a:p>
                  </a:txBody>
                  <a:tcPr/>
                </a:tc>
                <a:extLst>
                  <a:ext uri="{0D108BD9-81ED-4DB2-BD59-A6C34878D82A}">
                    <a16:rowId xmlns:a16="http://schemas.microsoft.com/office/drawing/2014/main" val="4039302512"/>
                  </a:ext>
                </a:extLst>
              </a:tr>
              <a:tr h="367242">
                <a:tc>
                  <a:txBody>
                    <a:bodyPr/>
                    <a:lstStyle/>
                    <a:p>
                      <a:r>
                        <a:rPr lang="en-US" sz="2000">
                          <a:latin typeface="+mn-lt"/>
                        </a:rPr>
                        <a:t>Migration</a:t>
                      </a:r>
                      <a:r>
                        <a:rPr lang="en-ZM" sz="2000">
                          <a:latin typeface="+mn-lt"/>
                        </a:rPr>
                        <a:t> </a:t>
                      </a:r>
                      <a:r>
                        <a:rPr lang="en-US" sz="2000">
                          <a:latin typeface="+mn-lt"/>
                        </a:rPr>
                        <a:t>G</a:t>
                      </a:r>
                      <a:r>
                        <a:rPr lang="en-ZM" sz="2000">
                          <a:latin typeface="+mn-lt"/>
                        </a:rPr>
                        <a:t>r</a:t>
                      </a:r>
                      <a:r>
                        <a:rPr lang="en-US" sz="2000">
                          <a:latin typeface="+mn-lt"/>
                        </a:rPr>
                        <a:t>o</a:t>
                      </a:r>
                      <a:r>
                        <a:rPr lang="en-ZM" sz="2000">
                          <a:latin typeface="+mn-lt"/>
                        </a:rPr>
                        <a:t>u</a:t>
                      </a:r>
                      <a:r>
                        <a:rPr lang="en-US" sz="2000">
                          <a:latin typeface="+mn-lt"/>
                        </a:rPr>
                        <a:t>p</a:t>
                      </a:r>
                      <a:r>
                        <a:rPr lang="en-ZM" sz="2000">
                          <a:latin typeface="+mn-lt"/>
                        </a:rPr>
                        <a:t> 6 </a:t>
                      </a:r>
                      <a:r>
                        <a:rPr lang="en-US" sz="2000">
                          <a:latin typeface="+mn-lt"/>
                        </a:rPr>
                        <a:t>S</a:t>
                      </a:r>
                      <a:r>
                        <a:rPr lang="en-ZM" sz="2000">
                          <a:latin typeface="+mn-lt"/>
                        </a:rPr>
                        <a:t>e</a:t>
                      </a:r>
                      <a:r>
                        <a:rPr lang="en-US" sz="2000">
                          <a:latin typeface="+mn-lt"/>
                        </a:rPr>
                        <a:t>r</a:t>
                      </a:r>
                      <a:r>
                        <a:rPr lang="en-ZM" sz="2000">
                          <a:latin typeface="+mn-lt"/>
                        </a:rPr>
                        <a:t>v</a:t>
                      </a:r>
                      <a:r>
                        <a:rPr lang="en-US" sz="2000">
                          <a:latin typeface="+mn-lt"/>
                        </a:rPr>
                        <a:t>e</a:t>
                      </a:r>
                      <a:r>
                        <a:rPr lang="en-ZM" sz="2000">
                          <a:latin typeface="+mn-lt"/>
                        </a:rPr>
                        <a:t>r </a:t>
                      </a:r>
                      <a:r>
                        <a:rPr lang="en-US" sz="2000">
                          <a:latin typeface="+mn-lt"/>
                        </a:rPr>
                        <a:t>L</a:t>
                      </a:r>
                      <a:r>
                        <a:rPr lang="en-ZM" sz="2000">
                          <a:latin typeface="+mn-lt"/>
                        </a:rPr>
                        <a:t>i</a:t>
                      </a:r>
                      <a:r>
                        <a:rPr lang="en-US" sz="2000">
                          <a:latin typeface="+mn-lt"/>
                        </a:rPr>
                        <a:t>s</a:t>
                      </a:r>
                      <a:r>
                        <a:rPr lang="en-ZM" sz="2000">
                          <a:latin typeface="+mn-lt"/>
                        </a:rPr>
                        <a:t>t</a:t>
                      </a:r>
                      <a:endParaRPr lang="en-UG" sz="2000">
                        <a:latin typeface="+mn-lt"/>
                      </a:endParaRPr>
                    </a:p>
                  </a:txBody>
                  <a:tcPr/>
                </a:tc>
                <a:tc>
                  <a:txBody>
                    <a:bodyPr/>
                    <a:lstStyle/>
                    <a:p>
                      <a:pPr algn="ctr"/>
                      <a:r>
                        <a:rPr lang="en-ZM" sz="2000">
                          <a:latin typeface="+mn-lt"/>
                        </a:rPr>
                        <a:t>11/4/19</a:t>
                      </a:r>
                      <a:endParaRPr lang="en-UG" sz="2000">
                        <a:latin typeface="+mn-lt"/>
                      </a:endParaRPr>
                    </a:p>
                  </a:txBody>
                  <a:tcPr/>
                </a:tc>
                <a:tc>
                  <a:txBody>
                    <a:bodyPr/>
                    <a:lstStyle/>
                    <a:p>
                      <a:pPr algn="ctr"/>
                      <a:r>
                        <a:rPr lang="en-ZM" sz="2000">
                          <a:latin typeface="+mn-lt"/>
                        </a:rPr>
                        <a:t>I</a:t>
                      </a:r>
                      <a:r>
                        <a:rPr lang="en-US" sz="2000">
                          <a:latin typeface="+mn-lt"/>
                        </a:rPr>
                        <a:t>n</a:t>
                      </a:r>
                      <a:r>
                        <a:rPr lang="en-ZM" sz="2000">
                          <a:latin typeface="+mn-lt"/>
                        </a:rPr>
                        <a:t> P</a:t>
                      </a:r>
                      <a:r>
                        <a:rPr lang="en-US" sz="2000">
                          <a:latin typeface="+mn-lt"/>
                        </a:rPr>
                        <a:t>r</a:t>
                      </a:r>
                      <a:r>
                        <a:rPr lang="en-ZM" sz="2000">
                          <a:latin typeface="+mn-lt"/>
                        </a:rPr>
                        <a:t>o</a:t>
                      </a:r>
                      <a:r>
                        <a:rPr lang="en-US" sz="2000">
                          <a:latin typeface="+mn-lt"/>
                        </a:rPr>
                        <a:t>c</a:t>
                      </a:r>
                      <a:r>
                        <a:rPr lang="en-ZM" sz="2000">
                          <a:latin typeface="+mn-lt"/>
                        </a:rPr>
                        <a:t>e</a:t>
                      </a:r>
                      <a:r>
                        <a:rPr lang="en-US" sz="2000">
                          <a:latin typeface="+mn-lt"/>
                        </a:rPr>
                        <a:t>s</a:t>
                      </a:r>
                      <a:r>
                        <a:rPr lang="en-ZM" sz="2000">
                          <a:latin typeface="+mn-lt"/>
                        </a:rPr>
                        <a:t>s  </a:t>
                      </a:r>
                      <a:endParaRPr lang="en-UG" sz="2000">
                        <a:latin typeface="+mn-lt"/>
                      </a:endParaRPr>
                    </a:p>
                  </a:txBody>
                  <a:tcPr/>
                </a:tc>
                <a:extLst>
                  <a:ext uri="{0D108BD9-81ED-4DB2-BD59-A6C34878D82A}">
                    <a16:rowId xmlns:a16="http://schemas.microsoft.com/office/drawing/2014/main" val="3542852555"/>
                  </a:ext>
                </a:extLst>
              </a:tr>
              <a:tr h="3672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2000">
                          <a:latin typeface="+mn-lt"/>
                        </a:rPr>
                        <a:t>C</a:t>
                      </a:r>
                      <a:r>
                        <a:rPr lang="en-US" sz="2000">
                          <a:latin typeface="+mn-lt"/>
                        </a:rPr>
                        <a:t>o</a:t>
                      </a:r>
                      <a:r>
                        <a:rPr lang="en-ZM" sz="2000">
                          <a:latin typeface="+mn-lt"/>
                        </a:rPr>
                        <a:t>m</a:t>
                      </a:r>
                      <a:r>
                        <a:rPr lang="en-US" sz="2000">
                          <a:latin typeface="+mn-lt"/>
                        </a:rPr>
                        <a:t>p</a:t>
                      </a:r>
                      <a:r>
                        <a:rPr lang="en-ZM" sz="2000">
                          <a:latin typeface="+mn-lt"/>
                        </a:rPr>
                        <a:t>l</a:t>
                      </a:r>
                      <a:r>
                        <a:rPr lang="en-US" sz="2000">
                          <a:latin typeface="+mn-lt"/>
                        </a:rPr>
                        <a:t>e</a:t>
                      </a:r>
                      <a:r>
                        <a:rPr lang="en-ZM" sz="2000" err="1">
                          <a:latin typeface="+mn-lt"/>
                        </a:rPr>
                        <a:t>te</a:t>
                      </a:r>
                      <a:r>
                        <a:rPr lang="en-ZM" sz="2000">
                          <a:latin typeface="+mn-lt"/>
                        </a:rPr>
                        <a:t> Server List </a:t>
                      </a:r>
                      <a:endParaRPr lang="en-UG" sz="2000">
                        <a:latin typeface="+mn-lt"/>
                      </a:endParaRPr>
                    </a:p>
                  </a:txBody>
                  <a:tcPr/>
                </a:tc>
                <a:tc>
                  <a:txBody>
                    <a:bodyPr/>
                    <a:lstStyle/>
                    <a:p>
                      <a:pPr algn="ctr"/>
                      <a:r>
                        <a:rPr lang="en-ZM" sz="2000">
                          <a:latin typeface="+mn-lt"/>
                        </a:rPr>
                        <a:t>11/11/19</a:t>
                      </a:r>
                      <a:endParaRPr lang="en-UG" sz="2000">
                        <a:latin typeface="+mn-lt"/>
                      </a:endParaRPr>
                    </a:p>
                  </a:txBody>
                  <a:tcPr/>
                </a:tc>
                <a:tc>
                  <a:txBody>
                    <a:bodyPr/>
                    <a:lstStyle/>
                    <a:p>
                      <a:pPr algn="ctr"/>
                      <a:r>
                        <a:rPr lang="en-ZM" sz="2000">
                          <a:latin typeface="+mn-lt"/>
                        </a:rPr>
                        <a:t>I</a:t>
                      </a:r>
                      <a:r>
                        <a:rPr lang="en-US" sz="2000">
                          <a:latin typeface="+mn-lt"/>
                        </a:rPr>
                        <a:t>n</a:t>
                      </a:r>
                      <a:r>
                        <a:rPr lang="en-ZM" sz="2000">
                          <a:latin typeface="+mn-lt"/>
                        </a:rPr>
                        <a:t> Process</a:t>
                      </a:r>
                      <a:endParaRPr lang="en-UG" sz="2000">
                        <a:latin typeface="+mn-lt"/>
                      </a:endParaRPr>
                    </a:p>
                  </a:txBody>
                  <a:tcPr/>
                </a:tc>
                <a:extLst>
                  <a:ext uri="{0D108BD9-81ED-4DB2-BD59-A6C34878D82A}">
                    <a16:rowId xmlns:a16="http://schemas.microsoft.com/office/drawing/2014/main" val="207365855"/>
                  </a:ext>
                </a:extLst>
              </a:tr>
            </a:tbl>
          </a:graphicData>
        </a:graphic>
      </p:graphicFrame>
    </p:spTree>
    <p:extLst>
      <p:ext uri="{BB962C8B-B14F-4D97-AF65-F5344CB8AC3E}">
        <p14:creationId xmlns:p14="http://schemas.microsoft.com/office/powerpoint/2010/main" val="1011510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257216"/>
            <a:ext cx="10515600" cy="782134"/>
          </a:xfrm>
        </p:spPr>
        <p:txBody>
          <a:bodyPr/>
          <a:lstStyle/>
          <a:p>
            <a:r>
              <a:rPr lang="en-US">
                <a:latin typeface="Arial Black" panose="020B0A04020102020204" pitchFamily="34" charset="0"/>
              </a:rPr>
              <a:t>Deliverables</a:t>
            </a:r>
          </a:p>
        </p:txBody>
      </p:sp>
      <p:graphicFrame>
        <p:nvGraphicFramePr>
          <p:cNvPr id="4" name="Table 3">
            <a:extLst>
              <a:ext uri="{FF2B5EF4-FFF2-40B4-BE49-F238E27FC236}">
                <a16:creationId xmlns:a16="http://schemas.microsoft.com/office/drawing/2014/main" id="{9870D289-C8E9-465C-9326-C46914D4B00C}"/>
              </a:ext>
            </a:extLst>
          </p:cNvPr>
          <p:cNvGraphicFramePr>
            <a:graphicFrameLocks noGrp="1"/>
          </p:cNvGraphicFramePr>
          <p:nvPr>
            <p:extLst>
              <p:ext uri="{D42A27DB-BD31-4B8C-83A1-F6EECF244321}">
                <p14:modId xmlns:p14="http://schemas.microsoft.com/office/powerpoint/2010/main" val="2731768590"/>
              </p:ext>
            </p:extLst>
          </p:nvPr>
        </p:nvGraphicFramePr>
        <p:xfrm>
          <a:off x="923391" y="891812"/>
          <a:ext cx="10384336" cy="5921173"/>
        </p:xfrm>
        <a:graphic>
          <a:graphicData uri="http://schemas.openxmlformats.org/drawingml/2006/table">
            <a:tbl>
              <a:tblPr firstRow="1" bandRow="1">
                <a:tableStyleId>{5C22544A-7EE6-4342-B048-85BDC9FD1C3A}</a:tableStyleId>
              </a:tblPr>
              <a:tblGrid>
                <a:gridCol w="1942731">
                  <a:extLst>
                    <a:ext uri="{9D8B030D-6E8A-4147-A177-3AD203B41FA5}">
                      <a16:colId xmlns:a16="http://schemas.microsoft.com/office/drawing/2014/main" val="254177220"/>
                    </a:ext>
                  </a:extLst>
                </a:gridCol>
                <a:gridCol w="5084158">
                  <a:extLst>
                    <a:ext uri="{9D8B030D-6E8A-4147-A177-3AD203B41FA5}">
                      <a16:colId xmlns:a16="http://schemas.microsoft.com/office/drawing/2014/main" val="2533339481"/>
                    </a:ext>
                  </a:extLst>
                </a:gridCol>
                <a:gridCol w="1003613">
                  <a:extLst>
                    <a:ext uri="{9D8B030D-6E8A-4147-A177-3AD203B41FA5}">
                      <a16:colId xmlns:a16="http://schemas.microsoft.com/office/drawing/2014/main" val="2754955044"/>
                    </a:ext>
                  </a:extLst>
                </a:gridCol>
                <a:gridCol w="2353834">
                  <a:extLst>
                    <a:ext uri="{9D8B030D-6E8A-4147-A177-3AD203B41FA5}">
                      <a16:colId xmlns:a16="http://schemas.microsoft.com/office/drawing/2014/main" val="2525187338"/>
                    </a:ext>
                  </a:extLst>
                </a:gridCol>
              </a:tblGrid>
              <a:tr h="495733">
                <a:tc>
                  <a:txBody>
                    <a:bodyPr/>
                    <a:lstStyle/>
                    <a:p>
                      <a:pPr algn="ctr"/>
                      <a:r>
                        <a:rPr lang="en-ZM"/>
                        <a:t>N</a:t>
                      </a:r>
                      <a:r>
                        <a:rPr lang="en-US"/>
                        <a:t>a</a:t>
                      </a:r>
                      <a:r>
                        <a:rPr lang="en-ZM"/>
                        <a:t>m</a:t>
                      </a:r>
                      <a:r>
                        <a:rPr lang="en-US"/>
                        <a:t>e</a:t>
                      </a:r>
                    </a:p>
                  </a:txBody>
                  <a:tcPr anchor="ctr"/>
                </a:tc>
                <a:tc>
                  <a:txBody>
                    <a:bodyPr/>
                    <a:lstStyle/>
                    <a:p>
                      <a:pPr algn="ctr"/>
                      <a:r>
                        <a:rPr lang="en-US"/>
                        <a:t>Description</a:t>
                      </a:r>
                    </a:p>
                  </a:txBody>
                  <a:tcPr anchor="ctr"/>
                </a:tc>
                <a:tc>
                  <a:txBody>
                    <a:bodyPr/>
                    <a:lstStyle/>
                    <a:p>
                      <a:pPr algn="ctr"/>
                      <a:r>
                        <a:rPr lang="en-US"/>
                        <a:t>F</a:t>
                      </a:r>
                      <a:r>
                        <a:rPr lang="en-ZM"/>
                        <a:t>o</a:t>
                      </a:r>
                      <a:r>
                        <a:rPr lang="en-US"/>
                        <a:t>r</a:t>
                      </a:r>
                      <a:r>
                        <a:rPr lang="en-ZM"/>
                        <a:t>m</a:t>
                      </a:r>
                      <a:r>
                        <a:rPr lang="en-US"/>
                        <a:t>a</a:t>
                      </a:r>
                      <a:r>
                        <a:rPr lang="en-ZM"/>
                        <a:t>t</a:t>
                      </a:r>
                      <a:endParaRPr lang="en-US"/>
                    </a:p>
                  </a:txBody>
                  <a:tcPr anchor="ctr"/>
                </a:tc>
                <a:tc>
                  <a:txBody>
                    <a:bodyPr/>
                    <a:lstStyle/>
                    <a:p>
                      <a:pPr algn="ctr"/>
                      <a:r>
                        <a:rPr lang="en-US"/>
                        <a:t>Timing </a:t>
                      </a:r>
                      <a:r>
                        <a:rPr lang="en-ZM"/>
                        <a:t>of Delivery</a:t>
                      </a:r>
                      <a:endParaRPr lang="en-US"/>
                    </a:p>
                  </a:txBody>
                  <a:tcPr anchor="ctr"/>
                </a:tc>
                <a:extLst>
                  <a:ext uri="{0D108BD9-81ED-4DB2-BD59-A6C34878D82A}">
                    <a16:rowId xmlns:a16="http://schemas.microsoft.com/office/drawing/2014/main" val="2649890847"/>
                  </a:ext>
                </a:extLst>
              </a:tr>
              <a:tr h="942798">
                <a:tc>
                  <a:txBody>
                    <a:bodyPr/>
                    <a:lstStyle/>
                    <a:p>
                      <a:pPr algn="l"/>
                      <a:r>
                        <a:rPr lang="en-US" sz="1600" b="0" i="0" u="none" strike="noStrike">
                          <a:effectLst/>
                          <a:latin typeface="+mn-lt"/>
                        </a:rPr>
                        <a:t>Migration Strategy</a:t>
                      </a:r>
                    </a:p>
                  </a:txBody>
                  <a:tcPr/>
                </a:tc>
                <a:tc>
                  <a:txBody>
                    <a:bodyPr/>
                    <a:lstStyle/>
                    <a:p>
                      <a:pPr algn="l"/>
                      <a:r>
                        <a:rPr lang="en-US" sz="1600" b="0" i="0" u="none" strike="noStrike">
                          <a:effectLst/>
                          <a:latin typeface="+mn-lt"/>
                        </a:rPr>
                        <a:t>A working plan that diagnoses the current state of the servers in scope, sets guiding principles for execution of the 10vū Migrate Business Plan, and lays out an action plan for reaching those high-level goals</a:t>
                      </a:r>
                    </a:p>
                  </a:txBody>
                  <a:tcPr/>
                </a:tc>
                <a:tc>
                  <a:txBody>
                    <a:bodyPr/>
                    <a:lstStyle/>
                    <a:p>
                      <a:pPr algn="l"/>
                      <a:r>
                        <a:rPr lang="en-US" sz="1600" b="0" i="0" u="none" strike="noStrike">
                          <a:effectLst/>
                          <a:latin typeface="+mn-lt"/>
                        </a:rPr>
                        <a:t>P</a:t>
                      </a:r>
                      <a:r>
                        <a:rPr lang="en-ZM" sz="1600" b="0" i="0" u="none" strike="noStrike">
                          <a:effectLst/>
                          <a:latin typeface="+mn-lt"/>
                        </a:rPr>
                        <a:t>P</a:t>
                      </a:r>
                      <a:r>
                        <a:rPr lang="en-US" sz="1600" b="0" i="0" u="none" strike="noStrike">
                          <a:effectLst/>
                          <a:latin typeface="+mn-lt"/>
                        </a:rPr>
                        <a:t>T</a:t>
                      </a:r>
                    </a:p>
                  </a:txBody>
                  <a:tcPr/>
                </a:tc>
                <a:tc>
                  <a:txBody>
                    <a:bodyPr/>
                    <a:lstStyle/>
                    <a:p>
                      <a:pPr algn="l"/>
                      <a:endParaRPr lang="en-US" sz="1600" b="0" i="0" u="none" strike="noStrike">
                        <a:effectLst/>
                        <a:latin typeface="+mn-lt"/>
                      </a:endParaRPr>
                    </a:p>
                  </a:txBody>
                  <a:tcPr/>
                </a:tc>
                <a:extLst>
                  <a:ext uri="{0D108BD9-81ED-4DB2-BD59-A6C34878D82A}">
                    <a16:rowId xmlns:a16="http://schemas.microsoft.com/office/drawing/2014/main" val="2834791252"/>
                  </a:ext>
                </a:extLst>
              </a:tr>
              <a:tr h="711386">
                <a:tc>
                  <a:txBody>
                    <a:bodyPr/>
                    <a:lstStyle/>
                    <a:p>
                      <a:pPr algn="l"/>
                      <a:r>
                        <a:rPr lang="en-US" sz="1600" b="0" i="0" u="none" strike="noStrike">
                          <a:effectLst/>
                          <a:latin typeface="+mn-lt"/>
                        </a:rPr>
                        <a:t>Disaster Recovery and Failover Process Document</a:t>
                      </a:r>
                    </a:p>
                  </a:txBody>
                  <a:tcPr/>
                </a:tc>
                <a:tc>
                  <a:txBody>
                    <a:bodyPr/>
                    <a:lstStyle/>
                    <a:p>
                      <a:pPr algn="l"/>
                      <a:r>
                        <a:rPr lang="en-US" sz="1600" b="0" i="0" u="none" strike="noStrike">
                          <a:effectLst/>
                          <a:latin typeface="+mn-lt"/>
                        </a:rPr>
                        <a:t>A document detailing the process of Disaster Recovery and Failover for the systems identified in the scope of this engagement</a:t>
                      </a:r>
                    </a:p>
                  </a:txBody>
                  <a:tcPr/>
                </a:tc>
                <a:tc>
                  <a:txBody>
                    <a:bodyPr/>
                    <a:lstStyle/>
                    <a:p>
                      <a:pPr algn="l"/>
                      <a:r>
                        <a:rPr lang="en-ZM" sz="1600" b="0" i="0" u="none" strike="noStrike">
                          <a:effectLst/>
                          <a:latin typeface="+mn-lt"/>
                        </a:rPr>
                        <a:t>PDF</a:t>
                      </a:r>
                      <a:endParaRPr lang="en-US" sz="1600" b="0" i="0" u="none" strike="noStrike">
                        <a:effectLst/>
                        <a:latin typeface="+mn-lt"/>
                      </a:endParaRPr>
                    </a:p>
                  </a:txBody>
                  <a:tcPr/>
                </a:tc>
                <a:tc>
                  <a:txBody>
                    <a:bodyPr/>
                    <a:lstStyle/>
                    <a:p>
                      <a:pPr algn="l"/>
                      <a:r>
                        <a:rPr lang="en-ZM" sz="1600" b="0" i="0" u="none" strike="noStrike">
                          <a:effectLst/>
                          <a:latin typeface="+mn-lt"/>
                        </a:rPr>
                        <a:t> Project Closeout</a:t>
                      </a:r>
                      <a:endParaRPr lang="en-US" sz="1600" b="0" i="0" u="none" strike="noStrike">
                        <a:effectLst/>
                        <a:latin typeface="+mn-lt"/>
                      </a:endParaRPr>
                    </a:p>
                  </a:txBody>
                  <a:tcPr/>
                </a:tc>
                <a:extLst>
                  <a:ext uri="{0D108BD9-81ED-4DB2-BD59-A6C34878D82A}">
                    <a16:rowId xmlns:a16="http://schemas.microsoft.com/office/drawing/2014/main" val="3430426156"/>
                  </a:ext>
                </a:extLst>
              </a:tr>
              <a:tr h="793028">
                <a:tc>
                  <a:txBody>
                    <a:bodyPr/>
                    <a:lstStyle/>
                    <a:p>
                      <a:pPr algn="l"/>
                      <a:r>
                        <a:rPr lang="en-US" sz="1600" b="0" i="0" u="none" strike="noStrike">
                          <a:effectLst/>
                          <a:latin typeface="+mn-lt"/>
                        </a:rPr>
                        <a:t>Migration Prioritization and Scheduling Document</a:t>
                      </a:r>
                    </a:p>
                  </a:txBody>
                  <a:tcPr/>
                </a:tc>
                <a:tc>
                  <a:txBody>
                    <a:bodyPr/>
                    <a:lstStyle/>
                    <a:p>
                      <a:pPr algn="l"/>
                      <a:r>
                        <a:rPr lang="en-US" sz="1600" b="0" i="0" u="none" strike="noStrike">
                          <a:effectLst/>
                          <a:latin typeface="+mn-lt"/>
                        </a:rPr>
                        <a:t>An excel spreadsheet containing the list of servers and workloads with grouping and priority for migration</a:t>
                      </a:r>
                    </a:p>
                  </a:txBody>
                  <a:tcPr/>
                </a:tc>
                <a:tc>
                  <a:txBody>
                    <a:bodyPr/>
                    <a:lstStyle/>
                    <a:p>
                      <a:pPr algn="l"/>
                      <a:r>
                        <a:rPr lang="en-ZM" sz="1600" b="0" i="0" u="none" strike="noStrike">
                          <a:effectLst/>
                          <a:latin typeface="+mn-lt"/>
                        </a:rPr>
                        <a:t>X</a:t>
                      </a:r>
                      <a:r>
                        <a:rPr lang="en-US" sz="1600" b="0" i="0" u="none" strike="noStrike">
                          <a:effectLst/>
                          <a:latin typeface="+mn-lt"/>
                        </a:rPr>
                        <a:t>L</a:t>
                      </a:r>
                      <a:r>
                        <a:rPr lang="en-ZM" sz="1600" b="0" i="0" u="none" strike="noStrike">
                          <a:effectLst/>
                          <a:latin typeface="+mn-lt"/>
                        </a:rPr>
                        <a:t>S</a:t>
                      </a:r>
                      <a:r>
                        <a:rPr lang="en-US" sz="1600" b="0" i="0" u="none" strike="noStrike">
                          <a:effectLst/>
                          <a:latin typeface="+mn-lt"/>
                        </a:rPr>
                        <a:t>X</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mn-lt"/>
                        </a:rPr>
                        <a:t>I</a:t>
                      </a:r>
                      <a:r>
                        <a:rPr lang="en-ZM" sz="1600">
                          <a:latin typeface="+mn-lt"/>
                        </a:rPr>
                        <a:t>n</a:t>
                      </a:r>
                      <a:r>
                        <a:rPr lang="en-US" sz="1600">
                          <a:latin typeface="+mn-lt"/>
                        </a:rPr>
                        <a:t>c</a:t>
                      </a:r>
                      <a:r>
                        <a:rPr lang="en-ZM" sz="1600" err="1">
                          <a:latin typeface="+mn-lt"/>
                        </a:rPr>
                        <a:t>luded</a:t>
                      </a:r>
                      <a:r>
                        <a:rPr lang="en-ZM" sz="1600">
                          <a:latin typeface="+mn-lt"/>
                        </a:rPr>
                        <a:t> in </a:t>
                      </a:r>
                      <a:r>
                        <a:rPr lang="en-US" sz="1600">
                          <a:latin typeface="+mn-lt"/>
                        </a:rPr>
                        <a:t>M</a:t>
                      </a:r>
                      <a:r>
                        <a:rPr lang="en-ZM" sz="1600" err="1">
                          <a:latin typeface="+mn-lt"/>
                        </a:rPr>
                        <a:t>i</a:t>
                      </a:r>
                      <a:r>
                        <a:rPr lang="en-US" sz="1600">
                          <a:latin typeface="+mn-lt"/>
                        </a:rPr>
                        <a:t>g</a:t>
                      </a:r>
                      <a:r>
                        <a:rPr lang="en-ZM" sz="1600">
                          <a:latin typeface="+mn-lt"/>
                        </a:rPr>
                        <a:t>r</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Workbook</a:t>
                      </a:r>
                      <a:endParaRPr lang="en-US" sz="1600">
                        <a:latin typeface="+mn-lt"/>
                      </a:endParaRPr>
                    </a:p>
                    <a:p>
                      <a:pPr algn="l"/>
                      <a:endParaRPr lang="en-US" sz="1600" b="0" i="0" u="none" strike="noStrike">
                        <a:effectLst/>
                        <a:latin typeface="+mn-lt"/>
                      </a:endParaRPr>
                    </a:p>
                  </a:txBody>
                  <a:tcPr/>
                </a:tc>
                <a:extLst>
                  <a:ext uri="{0D108BD9-81ED-4DB2-BD59-A6C34878D82A}">
                    <a16:rowId xmlns:a16="http://schemas.microsoft.com/office/drawing/2014/main" val="996175048"/>
                  </a:ext>
                </a:extLst>
              </a:tr>
              <a:tr h="793028">
                <a:tc>
                  <a:txBody>
                    <a:bodyPr/>
                    <a:lstStyle/>
                    <a:p>
                      <a:r>
                        <a:rPr lang="en-US" sz="1600">
                          <a:latin typeface="+mn-lt"/>
                        </a:rPr>
                        <a:t>Deployment Specification </a:t>
                      </a:r>
                    </a:p>
                    <a:p>
                      <a:r>
                        <a:rPr lang="en-US" sz="1600">
                          <a:latin typeface="+mn-lt"/>
                        </a:rPr>
                        <a:t>Document</a:t>
                      </a:r>
                    </a:p>
                  </a:txBody>
                  <a:tcPr/>
                </a:tc>
                <a:tc>
                  <a:txBody>
                    <a:bodyPr/>
                    <a:lstStyle/>
                    <a:p>
                      <a:r>
                        <a:rPr lang="en-US" sz="1600">
                          <a:latin typeface="+mn-lt"/>
                        </a:rPr>
                        <a:t>Spreadsheet detailing the deployment configuration and specifications for each </a:t>
                      </a:r>
                    </a:p>
                    <a:p>
                      <a:r>
                        <a:rPr lang="en-US" sz="1600">
                          <a:latin typeface="+mn-lt"/>
                        </a:rPr>
                        <a:t>Migrated workload in Azure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b="0" i="0" u="none" strike="noStrike">
                          <a:effectLst/>
                          <a:latin typeface="+mn-lt"/>
                        </a:rPr>
                        <a:t>X</a:t>
                      </a:r>
                      <a:r>
                        <a:rPr lang="en-US" sz="1600" b="0" i="0" u="none" strike="noStrike">
                          <a:effectLst/>
                          <a:latin typeface="+mn-lt"/>
                        </a:rPr>
                        <a:t>L</a:t>
                      </a:r>
                      <a:r>
                        <a:rPr lang="en-ZM" sz="1600" b="0" i="0" u="none" strike="noStrike">
                          <a:effectLst/>
                          <a:latin typeface="+mn-lt"/>
                        </a:rPr>
                        <a:t>S</a:t>
                      </a:r>
                      <a:r>
                        <a:rPr lang="en-US" sz="1600" b="0" i="0" u="none" strike="noStrike">
                          <a:effectLst/>
                          <a:latin typeface="+mn-lt"/>
                        </a:rPr>
                        <a:t>X</a:t>
                      </a:r>
                    </a:p>
                    <a:p>
                      <a:endParaRPr lang="en-US" sz="1600">
                        <a:latin typeface="+mn-lt"/>
                      </a:endParaRPr>
                    </a:p>
                  </a:txBody>
                  <a:tcPr/>
                </a:tc>
                <a:tc>
                  <a:txBody>
                    <a:bodyPr/>
                    <a:lstStyle/>
                    <a:p>
                      <a:r>
                        <a:rPr lang="en-ZM" sz="1600">
                          <a:latin typeface="+mn-lt"/>
                        </a:rPr>
                        <a:t>By </a:t>
                      </a:r>
                      <a:r>
                        <a:rPr lang="en-US" sz="1600">
                          <a:latin typeface="+mn-lt"/>
                        </a:rPr>
                        <a:t>Migration</a:t>
                      </a:r>
                      <a:r>
                        <a:rPr lang="en-ZM" sz="1600">
                          <a:latin typeface="+mn-lt"/>
                        </a:rPr>
                        <a:t> </a:t>
                      </a:r>
                      <a:r>
                        <a:rPr lang="en-US" sz="1600">
                          <a:latin typeface="+mn-lt"/>
                        </a:rPr>
                        <a:t>Gro</a:t>
                      </a:r>
                      <a:r>
                        <a:rPr lang="en-ZM" sz="1600">
                          <a:latin typeface="+mn-lt"/>
                        </a:rPr>
                        <a:t>u</a:t>
                      </a:r>
                      <a:r>
                        <a:rPr lang="en-US" sz="1600">
                          <a:latin typeface="+mn-lt"/>
                        </a:rPr>
                        <a:t>p</a:t>
                      </a:r>
                      <a:r>
                        <a:rPr lang="en-ZM" sz="1600">
                          <a:latin typeface="+mn-lt"/>
                        </a:rPr>
                        <a:t> </a:t>
                      </a:r>
                      <a:r>
                        <a:rPr lang="en-US" sz="1600">
                          <a:latin typeface="+mn-lt"/>
                        </a:rPr>
                        <a:t>a</a:t>
                      </a:r>
                      <a:r>
                        <a:rPr lang="en-ZM" sz="1600">
                          <a:latin typeface="+mn-lt"/>
                        </a:rPr>
                        <a:t>t </a:t>
                      </a:r>
                      <a:r>
                        <a:rPr lang="en-US" sz="1600">
                          <a:latin typeface="+mn-lt"/>
                        </a:rPr>
                        <a:t>c</a:t>
                      </a:r>
                      <a:r>
                        <a:rPr lang="en-ZM" sz="1600">
                          <a:latin typeface="+mn-lt"/>
                        </a:rPr>
                        <a:t>o</a:t>
                      </a:r>
                      <a:r>
                        <a:rPr lang="en-US" sz="1600">
                          <a:latin typeface="+mn-lt"/>
                        </a:rPr>
                        <a:t>n</a:t>
                      </a:r>
                      <a:r>
                        <a:rPr lang="en-ZM" sz="1600">
                          <a:latin typeface="+mn-lt"/>
                        </a:rPr>
                        <a:t>c</a:t>
                      </a:r>
                      <a:r>
                        <a:rPr lang="en-US" sz="1600">
                          <a:latin typeface="+mn-lt"/>
                        </a:rPr>
                        <a:t>l</a:t>
                      </a:r>
                      <a:r>
                        <a:rPr lang="en-ZM" sz="1600">
                          <a:latin typeface="+mn-lt"/>
                        </a:rPr>
                        <a:t>u</a:t>
                      </a:r>
                      <a:r>
                        <a:rPr lang="en-US" sz="1600">
                          <a:latin typeface="+mn-lt"/>
                        </a:rPr>
                        <a:t>s</a:t>
                      </a:r>
                      <a:r>
                        <a:rPr lang="en-ZM" sz="1600">
                          <a:latin typeface="+mn-lt"/>
                        </a:rPr>
                        <a:t>i</a:t>
                      </a:r>
                      <a:r>
                        <a:rPr lang="en-US" sz="1600">
                          <a:latin typeface="+mn-lt"/>
                        </a:rPr>
                        <a:t>o</a:t>
                      </a:r>
                      <a:r>
                        <a:rPr lang="en-ZM" sz="1600">
                          <a:latin typeface="+mn-lt"/>
                        </a:rPr>
                        <a:t>n </a:t>
                      </a:r>
                      <a:r>
                        <a:rPr lang="en-US" sz="1600">
                          <a:latin typeface="+mn-lt"/>
                        </a:rPr>
                        <a:t>o</a:t>
                      </a:r>
                      <a:r>
                        <a:rPr lang="en-ZM" sz="1600">
                          <a:latin typeface="+mn-lt"/>
                        </a:rPr>
                        <a:t>f </a:t>
                      </a:r>
                      <a:r>
                        <a:rPr lang="en-US" sz="1600">
                          <a:latin typeface="+mn-lt"/>
                        </a:rPr>
                        <a:t>m</a:t>
                      </a:r>
                      <a:r>
                        <a:rPr lang="en-ZM" sz="1600">
                          <a:latin typeface="+mn-lt"/>
                        </a:rPr>
                        <a:t>i</a:t>
                      </a:r>
                      <a:r>
                        <a:rPr lang="en-US" sz="1600">
                          <a:latin typeface="+mn-lt"/>
                        </a:rPr>
                        <a:t>g</a:t>
                      </a:r>
                      <a:r>
                        <a:rPr lang="en-ZM" sz="1600">
                          <a:latin typeface="+mn-lt"/>
                        </a:rPr>
                        <a:t>r</a:t>
                      </a:r>
                      <a:r>
                        <a:rPr lang="en-US" sz="1600">
                          <a:latin typeface="+mn-lt"/>
                        </a:rPr>
                        <a:t>a</a:t>
                      </a:r>
                      <a:r>
                        <a:rPr lang="en-ZM" sz="1600">
                          <a:latin typeface="+mn-lt"/>
                        </a:rPr>
                        <a:t>t</a:t>
                      </a:r>
                      <a:r>
                        <a:rPr lang="en-US" sz="1600">
                          <a:latin typeface="+mn-lt"/>
                        </a:rPr>
                        <a:t>ion</a:t>
                      </a:r>
                    </a:p>
                  </a:txBody>
                  <a:tcPr/>
                </a:tc>
                <a:extLst>
                  <a:ext uri="{0D108BD9-81ED-4DB2-BD59-A6C34878D82A}">
                    <a16:rowId xmlns:a16="http://schemas.microsoft.com/office/drawing/2014/main" val="2652808364"/>
                  </a:ext>
                </a:extLst>
              </a:tr>
              <a:tr h="689795">
                <a:tc>
                  <a:txBody>
                    <a:bodyPr/>
                    <a:lstStyle/>
                    <a:p>
                      <a:r>
                        <a:rPr lang="en-US" sz="1600">
                          <a:latin typeface="+mn-lt"/>
                        </a:rPr>
                        <a:t>Testing Protocol</a:t>
                      </a:r>
                    </a:p>
                  </a:txBody>
                  <a:tcPr/>
                </a:tc>
                <a:tc>
                  <a:txBody>
                    <a:bodyPr/>
                    <a:lstStyle/>
                    <a:p>
                      <a:r>
                        <a:rPr lang="en-US" sz="1600">
                          <a:latin typeface="+mn-lt"/>
                        </a:rPr>
                        <a:t>A word document that will establish the standard method for ensuring application performance, responsiveness, failover and overall user experience.</a:t>
                      </a:r>
                    </a:p>
                  </a:txBody>
                  <a:tcPr/>
                </a:tc>
                <a:tc>
                  <a:txBody>
                    <a:bodyPr/>
                    <a:lstStyle/>
                    <a:p>
                      <a:r>
                        <a:rPr lang="en-ZM" sz="1600">
                          <a:latin typeface="+mn-lt"/>
                        </a:rPr>
                        <a:t>D</a:t>
                      </a:r>
                      <a:r>
                        <a:rPr lang="en-US" sz="1600">
                          <a:latin typeface="+mn-lt"/>
                        </a:rPr>
                        <a:t>O</a:t>
                      </a:r>
                      <a:r>
                        <a:rPr lang="en-ZM" sz="1600">
                          <a:latin typeface="+mn-lt"/>
                        </a:rPr>
                        <a:t>C</a:t>
                      </a:r>
                      <a:endParaRPr lang="en-US" sz="1600">
                        <a:latin typeface="+mn-lt"/>
                      </a:endParaRPr>
                    </a:p>
                  </a:txBody>
                  <a:tcPr/>
                </a:tc>
                <a:tc>
                  <a:txBody>
                    <a:bodyPr/>
                    <a:lstStyle/>
                    <a:p>
                      <a:r>
                        <a:rPr lang="en-US" sz="1600">
                          <a:latin typeface="+mn-lt"/>
                        </a:rPr>
                        <a:t>I</a:t>
                      </a:r>
                      <a:r>
                        <a:rPr lang="en-ZM" sz="1600">
                          <a:latin typeface="+mn-lt"/>
                        </a:rPr>
                        <a:t>n</a:t>
                      </a:r>
                      <a:r>
                        <a:rPr lang="en-US" sz="1600">
                          <a:latin typeface="+mn-lt"/>
                        </a:rPr>
                        <a:t>c</a:t>
                      </a:r>
                      <a:r>
                        <a:rPr lang="en-ZM" sz="1600" err="1">
                          <a:latin typeface="+mn-lt"/>
                        </a:rPr>
                        <a:t>luded</a:t>
                      </a:r>
                      <a:r>
                        <a:rPr lang="en-ZM" sz="1600">
                          <a:latin typeface="+mn-lt"/>
                        </a:rPr>
                        <a:t> in </a:t>
                      </a:r>
                      <a:r>
                        <a:rPr lang="en-US" sz="1600">
                          <a:latin typeface="+mn-lt"/>
                        </a:rPr>
                        <a:t>M</a:t>
                      </a:r>
                      <a:r>
                        <a:rPr lang="en-ZM" sz="1600" err="1">
                          <a:latin typeface="+mn-lt"/>
                        </a:rPr>
                        <a:t>i</a:t>
                      </a:r>
                      <a:r>
                        <a:rPr lang="en-US" sz="1600">
                          <a:latin typeface="+mn-lt"/>
                        </a:rPr>
                        <a:t>g</a:t>
                      </a:r>
                      <a:r>
                        <a:rPr lang="en-ZM" sz="1600">
                          <a:latin typeface="+mn-lt"/>
                        </a:rPr>
                        <a:t>r</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a:t>
                      </a:r>
                      <a:r>
                        <a:rPr lang="en-US" sz="1600">
                          <a:latin typeface="+mn-lt"/>
                        </a:rPr>
                        <a:t>S</a:t>
                      </a:r>
                      <a:r>
                        <a:rPr lang="en-ZM" sz="1600">
                          <a:latin typeface="+mn-lt"/>
                        </a:rPr>
                        <a:t>t</a:t>
                      </a:r>
                      <a:r>
                        <a:rPr lang="en-US" sz="1600">
                          <a:latin typeface="+mn-lt"/>
                        </a:rPr>
                        <a:t>r</a:t>
                      </a:r>
                      <a:r>
                        <a:rPr lang="en-ZM" sz="1600">
                          <a:latin typeface="+mn-lt"/>
                        </a:rPr>
                        <a:t>a</a:t>
                      </a:r>
                      <a:r>
                        <a:rPr lang="en-US" sz="1600">
                          <a:latin typeface="+mn-lt"/>
                        </a:rPr>
                        <a:t>t</a:t>
                      </a:r>
                      <a:r>
                        <a:rPr lang="en-ZM" sz="1600">
                          <a:latin typeface="+mn-lt"/>
                        </a:rPr>
                        <a:t>e</a:t>
                      </a:r>
                      <a:r>
                        <a:rPr lang="en-US" sz="1600">
                          <a:latin typeface="+mn-lt"/>
                        </a:rPr>
                        <a:t>g</a:t>
                      </a:r>
                      <a:r>
                        <a:rPr lang="en-ZM" sz="1600">
                          <a:latin typeface="+mn-lt"/>
                        </a:rPr>
                        <a:t>y</a:t>
                      </a:r>
                      <a:endParaRPr lang="en-US" sz="1600">
                        <a:latin typeface="+mn-lt"/>
                      </a:endParaRPr>
                    </a:p>
                  </a:txBody>
                  <a:tcPr/>
                </a:tc>
                <a:extLst>
                  <a:ext uri="{0D108BD9-81ED-4DB2-BD59-A6C34878D82A}">
                    <a16:rowId xmlns:a16="http://schemas.microsoft.com/office/drawing/2014/main" val="4228192866"/>
                  </a:ext>
                </a:extLst>
              </a:tr>
              <a:tr h="689786">
                <a:tc>
                  <a:txBody>
                    <a:bodyPr/>
                    <a:lstStyle/>
                    <a:p>
                      <a:r>
                        <a:rPr lang="en-US" sz="1600" b="0" i="0" u="none" strike="noStrike" kern="1200">
                          <a:solidFill>
                            <a:schemeClr val="dk1"/>
                          </a:solidFill>
                          <a:effectLst/>
                          <a:latin typeface="+mn-lt"/>
                          <a:ea typeface="+mn-ea"/>
                          <a:cs typeface="+mn-cs"/>
                        </a:rPr>
                        <a:t>Migrated Workloads</a:t>
                      </a:r>
                    </a:p>
                    <a:p>
                      <a:endParaRPr lang="en-US" sz="1600">
                        <a:latin typeface="+mn-lt"/>
                      </a:endParaRPr>
                    </a:p>
                  </a:txBody>
                  <a:tcPr/>
                </a:tc>
                <a:tc>
                  <a:txBody>
                    <a:bodyPr/>
                    <a:lstStyle/>
                    <a:p>
                      <a:r>
                        <a:rPr lang="en-US" sz="1600" b="0" i="0" u="none" strike="noStrike" kern="1200">
                          <a:solidFill>
                            <a:schemeClr val="dk1"/>
                          </a:solidFill>
                          <a:effectLst/>
                          <a:latin typeface="+mn-lt"/>
                          <a:ea typeface="+mn-ea"/>
                          <a:cs typeface="+mn-cs"/>
                        </a:rPr>
                        <a:t>The targeted workloads and their associated servers will be Migrated to Azure as detailed and called out in the environment considerations section</a:t>
                      </a:r>
                    </a:p>
                  </a:txBody>
                  <a:tcPr/>
                </a:tc>
                <a:tc>
                  <a:txBody>
                    <a:bodyPr/>
                    <a:lstStyle/>
                    <a:p>
                      <a:r>
                        <a:rPr lang="en-ZM" sz="1600" b="0" i="0" u="none" strike="noStrike" kern="1200">
                          <a:solidFill>
                            <a:schemeClr val="dk1"/>
                          </a:solidFill>
                          <a:effectLst/>
                          <a:latin typeface="+mn-lt"/>
                          <a:ea typeface="+mn-ea"/>
                          <a:cs typeface="+mn-cs"/>
                        </a:rPr>
                        <a:t>X</a:t>
                      </a:r>
                      <a:r>
                        <a:rPr lang="en-US" sz="1600" b="0" i="0" u="none" strike="noStrike" kern="1200">
                          <a:solidFill>
                            <a:schemeClr val="dk1"/>
                          </a:solidFill>
                          <a:effectLst/>
                          <a:latin typeface="+mn-lt"/>
                          <a:ea typeface="+mn-ea"/>
                          <a:cs typeface="+mn-cs"/>
                        </a:rPr>
                        <a:t>L</a:t>
                      </a:r>
                      <a:r>
                        <a:rPr lang="en-ZM" sz="1600" b="0" i="0" u="none" strike="noStrike" kern="1200">
                          <a:solidFill>
                            <a:schemeClr val="dk1"/>
                          </a:solidFill>
                          <a:effectLst/>
                          <a:latin typeface="+mn-lt"/>
                          <a:ea typeface="+mn-ea"/>
                          <a:cs typeface="+mn-cs"/>
                        </a:rPr>
                        <a:t>S</a:t>
                      </a:r>
                      <a:r>
                        <a:rPr lang="en-US" sz="1600" b="0" i="0" u="none" strike="noStrike" kern="1200">
                          <a:solidFill>
                            <a:schemeClr val="dk1"/>
                          </a:solidFill>
                          <a:effectLst/>
                          <a:latin typeface="+mn-lt"/>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By </a:t>
                      </a:r>
                      <a:r>
                        <a:rPr lang="en-US" sz="1600">
                          <a:latin typeface="+mn-lt"/>
                        </a:rPr>
                        <a:t>Migration</a:t>
                      </a:r>
                      <a:r>
                        <a:rPr lang="en-ZM" sz="1600">
                          <a:latin typeface="+mn-lt"/>
                        </a:rPr>
                        <a:t> </a:t>
                      </a:r>
                      <a:r>
                        <a:rPr lang="en-US" sz="1600">
                          <a:latin typeface="+mn-lt"/>
                        </a:rPr>
                        <a:t>Gro</a:t>
                      </a:r>
                      <a:r>
                        <a:rPr lang="en-ZM" sz="1600">
                          <a:latin typeface="+mn-lt"/>
                        </a:rPr>
                        <a:t>u</a:t>
                      </a:r>
                      <a:r>
                        <a:rPr lang="en-US" sz="1600">
                          <a:latin typeface="+mn-lt"/>
                        </a:rPr>
                        <a:t>p</a:t>
                      </a:r>
                      <a:r>
                        <a:rPr lang="en-ZM" sz="1600">
                          <a:latin typeface="+mn-lt"/>
                        </a:rPr>
                        <a:t> </a:t>
                      </a:r>
                      <a:r>
                        <a:rPr lang="en-US" sz="1600">
                          <a:latin typeface="+mn-lt"/>
                        </a:rPr>
                        <a:t>a</a:t>
                      </a:r>
                      <a:r>
                        <a:rPr lang="en-ZM" sz="1600">
                          <a:latin typeface="+mn-lt"/>
                        </a:rPr>
                        <a:t>t </a:t>
                      </a:r>
                      <a:r>
                        <a:rPr lang="en-US" sz="1600">
                          <a:latin typeface="+mn-lt"/>
                        </a:rPr>
                        <a:t>c</a:t>
                      </a:r>
                      <a:r>
                        <a:rPr lang="en-ZM" sz="1600">
                          <a:latin typeface="+mn-lt"/>
                        </a:rPr>
                        <a:t>o</a:t>
                      </a:r>
                      <a:r>
                        <a:rPr lang="en-US" sz="1600">
                          <a:latin typeface="+mn-lt"/>
                        </a:rPr>
                        <a:t>n</a:t>
                      </a:r>
                      <a:r>
                        <a:rPr lang="en-ZM" sz="1600">
                          <a:latin typeface="+mn-lt"/>
                        </a:rPr>
                        <a:t>c</a:t>
                      </a:r>
                      <a:r>
                        <a:rPr lang="en-US" sz="1600">
                          <a:latin typeface="+mn-lt"/>
                        </a:rPr>
                        <a:t>l</a:t>
                      </a:r>
                      <a:r>
                        <a:rPr lang="en-ZM" sz="1600">
                          <a:latin typeface="+mn-lt"/>
                        </a:rPr>
                        <a:t>u</a:t>
                      </a:r>
                      <a:r>
                        <a:rPr lang="en-US" sz="1600">
                          <a:latin typeface="+mn-lt"/>
                        </a:rPr>
                        <a:t>s</a:t>
                      </a:r>
                      <a:r>
                        <a:rPr lang="en-ZM" sz="1600" err="1">
                          <a:latin typeface="+mn-lt"/>
                        </a:rPr>
                        <a:t>i</a:t>
                      </a:r>
                      <a:r>
                        <a:rPr lang="en-US" sz="1600">
                          <a:latin typeface="+mn-lt"/>
                        </a:rPr>
                        <a:t>o</a:t>
                      </a:r>
                      <a:r>
                        <a:rPr lang="en-ZM" sz="1600">
                          <a:latin typeface="+mn-lt"/>
                        </a:rPr>
                        <a:t>n </a:t>
                      </a:r>
                      <a:r>
                        <a:rPr lang="en-US" sz="1600">
                          <a:latin typeface="+mn-lt"/>
                        </a:rPr>
                        <a:t>o</a:t>
                      </a:r>
                      <a:r>
                        <a:rPr lang="en-ZM" sz="1600">
                          <a:latin typeface="+mn-lt"/>
                        </a:rPr>
                        <a:t>f </a:t>
                      </a:r>
                      <a:r>
                        <a:rPr lang="en-US" sz="1600">
                          <a:latin typeface="+mn-lt"/>
                        </a:rPr>
                        <a:t>migration</a:t>
                      </a:r>
                    </a:p>
                  </a:txBody>
                  <a:tcPr/>
                </a:tc>
                <a:extLst>
                  <a:ext uri="{0D108BD9-81ED-4DB2-BD59-A6C34878D82A}">
                    <a16:rowId xmlns:a16="http://schemas.microsoft.com/office/drawing/2014/main" val="2861279875"/>
                  </a:ext>
                </a:extLst>
              </a:tr>
            </a:tbl>
          </a:graphicData>
        </a:graphic>
      </p:graphicFrame>
    </p:spTree>
    <p:extLst>
      <p:ext uri="{BB962C8B-B14F-4D97-AF65-F5344CB8AC3E}">
        <p14:creationId xmlns:p14="http://schemas.microsoft.com/office/powerpoint/2010/main" val="3521670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ZM">
                <a:latin typeface="Arial Black" panose="020B0A04020102020204" pitchFamily="34" charset="0"/>
              </a:rPr>
              <a:t>C</a:t>
            </a:r>
            <a:r>
              <a:rPr lang="en-US">
                <a:latin typeface="Arial Black" panose="020B0A04020102020204" pitchFamily="34" charset="0"/>
              </a:rPr>
              <a:t>o</a:t>
            </a:r>
            <a:r>
              <a:rPr lang="en-ZM">
                <a:latin typeface="Arial Black" panose="020B0A04020102020204" pitchFamily="34" charset="0"/>
              </a:rPr>
              <a:t>m</a:t>
            </a:r>
            <a:r>
              <a:rPr lang="en-US">
                <a:latin typeface="Arial Black" panose="020B0A04020102020204" pitchFamily="34" charset="0"/>
              </a:rPr>
              <a:t>m</a:t>
            </a:r>
            <a:r>
              <a:rPr lang="en-ZM">
                <a:latin typeface="Arial Black" panose="020B0A04020102020204" pitchFamily="34" charset="0"/>
              </a:rPr>
              <a:t>u</a:t>
            </a:r>
            <a:r>
              <a:rPr lang="en-US">
                <a:latin typeface="Arial Black" panose="020B0A04020102020204" pitchFamily="34" charset="0"/>
              </a:rPr>
              <a:t>n</a:t>
            </a:r>
            <a:r>
              <a:rPr lang="en-ZM" err="1">
                <a:latin typeface="Arial Black" panose="020B0A04020102020204" pitchFamily="34" charset="0"/>
              </a:rPr>
              <a:t>i</a:t>
            </a:r>
            <a:r>
              <a:rPr lang="en-US">
                <a:latin typeface="Arial Black" panose="020B0A04020102020204" pitchFamily="34" charset="0"/>
              </a:rPr>
              <a:t>c</a:t>
            </a:r>
            <a:r>
              <a:rPr lang="en-ZM">
                <a:latin typeface="Arial Black" panose="020B0A04020102020204" pitchFamily="34" charset="0"/>
              </a:rPr>
              <a:t>a</a:t>
            </a:r>
            <a:r>
              <a:rPr lang="en-US">
                <a:latin typeface="Arial Black" panose="020B0A04020102020204" pitchFamily="34" charset="0"/>
              </a:rPr>
              <a:t>t</a:t>
            </a:r>
            <a:r>
              <a:rPr lang="en-ZM" err="1">
                <a:latin typeface="Arial Black" panose="020B0A04020102020204" pitchFamily="34" charset="0"/>
              </a:rPr>
              <a:t>i</a:t>
            </a:r>
            <a:r>
              <a:rPr lang="en-US">
                <a:latin typeface="Arial Black" panose="020B0A04020102020204" pitchFamily="34" charset="0"/>
              </a:rPr>
              <a:t>o</a:t>
            </a:r>
            <a:r>
              <a:rPr lang="en-ZM">
                <a:latin typeface="Arial Black" panose="020B0A04020102020204" pitchFamily="34" charset="0"/>
              </a:rPr>
              <a:t>n </a:t>
            </a:r>
            <a:r>
              <a:rPr lang="en-US">
                <a:latin typeface="Arial Black" panose="020B0A04020102020204" pitchFamily="34" charset="0"/>
              </a:rPr>
              <a:t>P</a:t>
            </a:r>
            <a:r>
              <a:rPr lang="en-ZM">
                <a:latin typeface="Arial Black" panose="020B0A04020102020204" pitchFamily="34" charset="0"/>
              </a:rPr>
              <a:t>l</a:t>
            </a:r>
            <a:r>
              <a:rPr lang="en-US">
                <a:latin typeface="Arial Black" panose="020B0A04020102020204" pitchFamily="34" charset="0"/>
              </a:rPr>
              <a:t>a</a:t>
            </a:r>
            <a:r>
              <a:rPr lang="en-ZM">
                <a:latin typeface="Arial Black" panose="020B0A04020102020204" pitchFamily="34" charset="0"/>
              </a:rPr>
              <a:t>n</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00297" y="1177495"/>
            <a:ext cx="10591406" cy="2677656"/>
          </a:xfrm>
          <a:prstGeom prst="rect">
            <a:avLst/>
          </a:prstGeom>
          <a:noFill/>
        </p:spPr>
        <p:txBody>
          <a:bodyPr wrap="square" rtlCol="0">
            <a:spAutoFit/>
          </a:bodyPr>
          <a:lstStyle/>
          <a:p>
            <a:r>
              <a:rPr lang="en-ZM" sz="2400">
                <a:latin typeface="+mn-lt"/>
              </a:rPr>
              <a:t>T</a:t>
            </a:r>
            <a:r>
              <a:rPr lang="en-US" sz="2400">
                <a:latin typeface="+mn-lt"/>
              </a:rPr>
              <a:t>h</a:t>
            </a:r>
            <a:r>
              <a:rPr lang="en-ZM" sz="2400">
                <a:latin typeface="+mn-lt"/>
              </a:rPr>
              <a:t>e </a:t>
            </a:r>
            <a:r>
              <a:rPr lang="en-US" sz="2400">
                <a:latin typeface="+mn-lt"/>
              </a:rPr>
              <a:t>p</a:t>
            </a:r>
            <a:r>
              <a:rPr lang="en-ZM" sz="2400">
                <a:latin typeface="+mn-lt"/>
              </a:rPr>
              <a:t>r</a:t>
            </a:r>
            <a:r>
              <a:rPr lang="en-US" sz="2400">
                <a:latin typeface="+mn-lt"/>
              </a:rPr>
              <a:t>o</a:t>
            </a:r>
            <a:r>
              <a:rPr lang="en-ZM" sz="2400">
                <a:latin typeface="+mn-lt"/>
              </a:rPr>
              <a:t>j</a:t>
            </a:r>
            <a:r>
              <a:rPr lang="en-US" sz="2400">
                <a:latin typeface="+mn-lt"/>
              </a:rPr>
              <a:t>e</a:t>
            </a:r>
            <a:r>
              <a:rPr lang="en-ZM" sz="2400">
                <a:latin typeface="+mn-lt"/>
              </a:rPr>
              <a:t>c</a:t>
            </a:r>
            <a:r>
              <a:rPr lang="en-US" sz="2400">
                <a:latin typeface="+mn-lt"/>
              </a:rPr>
              <a:t>t</a:t>
            </a:r>
            <a:r>
              <a:rPr lang="en-ZM" sz="2400">
                <a:latin typeface="+mn-lt"/>
              </a:rPr>
              <a:t> is executed on t</a:t>
            </a:r>
            <a:r>
              <a:rPr lang="en-US" sz="2400">
                <a:latin typeface="+mn-lt"/>
              </a:rPr>
              <a:t>w</a:t>
            </a:r>
            <a:r>
              <a:rPr lang="en-ZM" sz="2400">
                <a:latin typeface="+mn-lt"/>
              </a:rPr>
              <a:t>o levels of </a:t>
            </a:r>
            <a:r>
              <a:rPr lang="en-US" sz="2400">
                <a:latin typeface="+mn-lt"/>
              </a:rPr>
              <a:t>communication u</a:t>
            </a:r>
            <a:r>
              <a:rPr lang="en-ZM" sz="2400" err="1">
                <a:latin typeface="+mn-lt"/>
              </a:rPr>
              <a:t>tilizing</a:t>
            </a:r>
            <a:r>
              <a:rPr lang="en-ZM" sz="2400">
                <a:latin typeface="+mn-lt"/>
              </a:rPr>
              <a:t> a number of medium to </a:t>
            </a:r>
            <a:r>
              <a:rPr lang="en-US" sz="2400">
                <a:latin typeface="+mn-lt"/>
              </a:rPr>
              <a:t>in</a:t>
            </a:r>
            <a:r>
              <a:rPr lang="en-ZM" sz="2400">
                <a:latin typeface="+mn-lt"/>
              </a:rPr>
              <a:t>t</a:t>
            </a:r>
            <a:r>
              <a:rPr lang="en-US" sz="2400">
                <a:latin typeface="+mn-lt"/>
              </a:rPr>
              <a:t>e</a:t>
            </a:r>
            <a:r>
              <a:rPr lang="en-ZM" sz="2400">
                <a:latin typeface="+mn-lt"/>
              </a:rPr>
              <a:t>r</a:t>
            </a:r>
            <a:r>
              <a:rPr lang="en-US" sz="2400">
                <a:latin typeface="+mn-lt"/>
              </a:rPr>
              <a:t>a</a:t>
            </a:r>
            <a:r>
              <a:rPr lang="en-ZM" sz="2400">
                <a:latin typeface="+mn-lt"/>
              </a:rPr>
              <a:t>c</a:t>
            </a:r>
            <a:r>
              <a:rPr lang="en-US" sz="2400">
                <a:latin typeface="+mn-lt"/>
              </a:rPr>
              <a:t>t</a:t>
            </a:r>
            <a:r>
              <a:rPr lang="en-ZM" sz="2400" err="1">
                <a:latin typeface="+mn-lt"/>
              </a:rPr>
              <a:t>i</a:t>
            </a:r>
            <a:r>
              <a:rPr lang="en-US" sz="2400">
                <a:latin typeface="+mn-lt"/>
              </a:rPr>
              <a:t>v</a:t>
            </a:r>
            <a:r>
              <a:rPr lang="en-ZM" sz="2400">
                <a:latin typeface="+mn-lt"/>
              </a:rPr>
              <a:t>e </a:t>
            </a:r>
            <a:r>
              <a:rPr lang="en-US" sz="2400">
                <a:latin typeface="+mn-lt"/>
              </a:rPr>
              <a:t>w</a:t>
            </a:r>
            <a:r>
              <a:rPr lang="en-ZM" sz="2400" err="1">
                <a:latin typeface="+mn-lt"/>
              </a:rPr>
              <a:t>i</a:t>
            </a:r>
            <a:r>
              <a:rPr lang="en-US" sz="2400">
                <a:latin typeface="+mn-lt"/>
              </a:rPr>
              <a:t>t</a:t>
            </a:r>
            <a:r>
              <a:rPr lang="en-ZM" sz="2400">
                <a:latin typeface="+mn-lt"/>
              </a:rPr>
              <a:t>h project team </a:t>
            </a:r>
            <a:r>
              <a:rPr lang="en-US" sz="2400">
                <a:latin typeface="+mn-lt"/>
              </a:rPr>
              <a:t>a</a:t>
            </a:r>
            <a:r>
              <a:rPr lang="en-ZM" sz="2400">
                <a:latin typeface="+mn-lt"/>
              </a:rPr>
              <a:t>s </a:t>
            </a:r>
            <a:r>
              <a:rPr lang="en-US" sz="2400">
                <a:latin typeface="+mn-lt"/>
              </a:rPr>
              <a:t>w</a:t>
            </a:r>
            <a:r>
              <a:rPr lang="en-ZM" sz="2400">
                <a:latin typeface="+mn-lt"/>
              </a:rPr>
              <a:t>e</a:t>
            </a:r>
            <a:r>
              <a:rPr lang="en-US" sz="2400">
                <a:latin typeface="+mn-lt"/>
              </a:rPr>
              <a:t>l</a:t>
            </a:r>
            <a:r>
              <a:rPr lang="en-ZM" sz="2400">
                <a:latin typeface="+mn-lt"/>
              </a:rPr>
              <a:t>l </a:t>
            </a:r>
            <a:r>
              <a:rPr lang="en-US" sz="2400">
                <a:latin typeface="+mn-lt"/>
              </a:rPr>
              <a:t>a</a:t>
            </a:r>
            <a:r>
              <a:rPr lang="en-ZM" sz="2400">
                <a:latin typeface="+mn-lt"/>
              </a:rPr>
              <a:t>s </a:t>
            </a:r>
            <a:r>
              <a:rPr lang="en-US" sz="2400">
                <a:latin typeface="+mn-lt"/>
              </a:rPr>
              <a:t>e</a:t>
            </a:r>
            <a:r>
              <a:rPr lang="en-ZM" sz="2400">
                <a:latin typeface="+mn-lt"/>
              </a:rPr>
              <a:t>n</a:t>
            </a:r>
            <a:r>
              <a:rPr lang="en-US" sz="2400">
                <a:latin typeface="+mn-lt"/>
              </a:rPr>
              <a:t>g</a:t>
            </a:r>
            <a:r>
              <a:rPr lang="en-ZM" sz="2400">
                <a:latin typeface="+mn-lt"/>
              </a:rPr>
              <a:t>a</a:t>
            </a:r>
            <a:r>
              <a:rPr lang="en-US" sz="2400">
                <a:latin typeface="+mn-lt"/>
              </a:rPr>
              <a:t>g</a:t>
            </a:r>
            <a:r>
              <a:rPr lang="en-ZM" sz="2400">
                <a:latin typeface="+mn-lt"/>
              </a:rPr>
              <a:t>e </a:t>
            </a:r>
            <a:r>
              <a:rPr lang="en-US" sz="2400">
                <a:latin typeface="+mn-lt"/>
              </a:rPr>
              <a:t>Applica</a:t>
            </a:r>
            <a:r>
              <a:rPr lang="en-ZM" sz="2400">
                <a:latin typeface="+mn-lt"/>
              </a:rPr>
              <a:t>t</a:t>
            </a:r>
            <a:r>
              <a:rPr lang="en-US" sz="2400">
                <a:latin typeface="+mn-lt"/>
              </a:rPr>
              <a:t>ion</a:t>
            </a:r>
            <a:r>
              <a:rPr lang="en-ZM" sz="2400">
                <a:latin typeface="+mn-lt"/>
              </a:rPr>
              <a:t> </a:t>
            </a:r>
            <a:r>
              <a:rPr lang="en-US" sz="2400">
                <a:latin typeface="+mn-lt"/>
              </a:rPr>
              <a:t>P</a:t>
            </a:r>
            <a:r>
              <a:rPr lang="en-ZM" sz="2400">
                <a:latin typeface="+mn-lt"/>
              </a:rPr>
              <a:t>r</a:t>
            </a:r>
            <a:r>
              <a:rPr lang="en-US" sz="2400">
                <a:latin typeface="+mn-lt"/>
              </a:rPr>
              <a:t>o</a:t>
            </a:r>
            <a:r>
              <a:rPr lang="en-ZM" sz="2400">
                <a:latin typeface="+mn-lt"/>
              </a:rPr>
              <a:t>d</a:t>
            </a:r>
            <a:r>
              <a:rPr lang="en-US" sz="2400">
                <a:latin typeface="+mn-lt"/>
              </a:rPr>
              <a:t>u</a:t>
            </a:r>
            <a:r>
              <a:rPr lang="en-ZM" sz="2400">
                <a:latin typeface="+mn-lt"/>
              </a:rPr>
              <a:t>c</a:t>
            </a:r>
            <a:r>
              <a:rPr lang="en-US" sz="2400">
                <a:latin typeface="+mn-lt"/>
              </a:rPr>
              <a:t>t</a:t>
            </a:r>
            <a:r>
              <a:rPr lang="en-ZM" sz="2400">
                <a:latin typeface="+mn-lt"/>
              </a:rPr>
              <a:t> </a:t>
            </a:r>
            <a:r>
              <a:rPr lang="en-US" sz="2400">
                <a:latin typeface="+mn-lt"/>
              </a:rPr>
              <a:t>O</a:t>
            </a:r>
            <a:r>
              <a:rPr lang="en-ZM" sz="2400">
                <a:latin typeface="+mn-lt"/>
              </a:rPr>
              <a:t>w</a:t>
            </a:r>
            <a:r>
              <a:rPr lang="en-US" sz="2400">
                <a:latin typeface="+mn-lt"/>
              </a:rPr>
              <a:t>n</a:t>
            </a:r>
            <a:r>
              <a:rPr lang="en-ZM" sz="2400">
                <a:latin typeface="+mn-lt"/>
              </a:rPr>
              <a:t>e</a:t>
            </a:r>
            <a:r>
              <a:rPr lang="en-US" sz="2400">
                <a:latin typeface="+mn-lt"/>
              </a:rPr>
              <a:t>r</a:t>
            </a:r>
            <a:r>
              <a:rPr lang="en-ZM" sz="2400">
                <a:latin typeface="+mn-lt"/>
              </a:rPr>
              <a:t>s </a:t>
            </a:r>
            <a:r>
              <a:rPr lang="en-ZM" sz="2400" err="1">
                <a:latin typeface="+mn-lt"/>
              </a:rPr>
              <a:t>th</a:t>
            </a:r>
            <a:r>
              <a:rPr lang="en-US" sz="2400">
                <a:latin typeface="+mn-lt"/>
              </a:rPr>
              <a:t>r</a:t>
            </a:r>
            <a:r>
              <a:rPr lang="en-ZM" sz="2400">
                <a:latin typeface="+mn-lt"/>
              </a:rPr>
              <a:t>o</a:t>
            </a:r>
            <a:r>
              <a:rPr lang="en-US" sz="2400">
                <a:latin typeface="+mn-lt"/>
              </a:rPr>
              <a:t>u</a:t>
            </a:r>
            <a:r>
              <a:rPr lang="en-ZM" sz="2400">
                <a:latin typeface="+mn-lt"/>
              </a:rPr>
              <a:t>g</a:t>
            </a:r>
            <a:r>
              <a:rPr lang="en-US" sz="2400">
                <a:latin typeface="+mn-lt"/>
              </a:rPr>
              <a:t>h</a:t>
            </a:r>
            <a:r>
              <a:rPr lang="en-ZM" sz="2400">
                <a:latin typeface="+mn-lt"/>
              </a:rPr>
              <a:t>t</a:t>
            </a:r>
            <a:r>
              <a:rPr lang="en-US" sz="2400">
                <a:latin typeface="+mn-lt"/>
              </a:rPr>
              <a:t>o</a:t>
            </a:r>
            <a:r>
              <a:rPr lang="en-ZM" sz="2400">
                <a:latin typeface="+mn-lt"/>
              </a:rPr>
              <a:t>u</a:t>
            </a:r>
            <a:r>
              <a:rPr lang="en-US" sz="2400">
                <a:latin typeface="+mn-lt"/>
              </a:rPr>
              <a:t>t</a:t>
            </a:r>
            <a:r>
              <a:rPr lang="en-ZM" sz="2400">
                <a:latin typeface="+mn-lt"/>
              </a:rPr>
              <a:t> </a:t>
            </a:r>
            <a:r>
              <a:rPr lang="en-US" sz="2400">
                <a:latin typeface="+mn-lt"/>
              </a:rPr>
              <a:t>t</a:t>
            </a:r>
            <a:r>
              <a:rPr lang="en-ZM" sz="2400">
                <a:latin typeface="+mn-lt"/>
              </a:rPr>
              <a:t>h</a:t>
            </a:r>
            <a:r>
              <a:rPr lang="en-US" sz="2400">
                <a:latin typeface="+mn-lt"/>
              </a:rPr>
              <a:t>e</a:t>
            </a:r>
            <a:r>
              <a:rPr lang="en-ZM" sz="2400">
                <a:latin typeface="+mn-lt"/>
              </a:rPr>
              <a:t> </a:t>
            </a:r>
            <a:r>
              <a:rPr lang="en-US" sz="2400">
                <a:latin typeface="+mn-lt"/>
              </a:rPr>
              <a:t>migration p</a:t>
            </a:r>
            <a:r>
              <a:rPr lang="en-ZM" sz="2400">
                <a:latin typeface="+mn-lt"/>
              </a:rPr>
              <a:t>r</a:t>
            </a:r>
            <a:r>
              <a:rPr lang="en-US" sz="2400">
                <a:latin typeface="+mn-lt"/>
              </a:rPr>
              <a:t>o</a:t>
            </a:r>
            <a:r>
              <a:rPr lang="en-ZM" sz="2400">
                <a:latin typeface="+mn-lt"/>
              </a:rPr>
              <a:t>c</a:t>
            </a:r>
            <a:r>
              <a:rPr lang="en-US" sz="2400">
                <a:latin typeface="+mn-lt"/>
              </a:rPr>
              <a:t>e</a:t>
            </a:r>
            <a:r>
              <a:rPr lang="en-ZM" sz="2400">
                <a:latin typeface="+mn-lt"/>
              </a:rPr>
              <a:t>s</a:t>
            </a:r>
            <a:r>
              <a:rPr lang="en-US" sz="2400">
                <a:latin typeface="+mn-lt"/>
              </a:rPr>
              <a:t>s</a:t>
            </a:r>
            <a:r>
              <a:rPr lang="en-ZM" sz="2400">
                <a:latin typeface="+mn-lt"/>
              </a:rPr>
              <a:t>.</a:t>
            </a:r>
          </a:p>
          <a:p>
            <a:endParaRPr lang="en-ZM" sz="2400">
              <a:latin typeface="+mn-lt"/>
            </a:endParaRPr>
          </a:p>
          <a:p>
            <a:r>
              <a:rPr lang="en-ZM" sz="2400">
                <a:latin typeface="+mn-lt"/>
              </a:rPr>
              <a:t>Project Team:</a:t>
            </a:r>
            <a:endParaRPr lang="en-ZM" sz="2800">
              <a:latin typeface="Montserrat Light" panose="020B0604020202020204" charset="0"/>
            </a:endParaRPr>
          </a:p>
          <a:p>
            <a:endParaRPr lang="en-ZM" sz="2400">
              <a:latin typeface="Montserrat Light" panose="020B0604020202020204" charset="0"/>
            </a:endParaRPr>
          </a:p>
          <a:p>
            <a:endParaRPr lang="en-US" sz="2400">
              <a:latin typeface="Montserrat Light" panose="020B0604020202020204" charset="0"/>
            </a:endParaRPr>
          </a:p>
        </p:txBody>
      </p:sp>
      <p:graphicFrame>
        <p:nvGraphicFramePr>
          <p:cNvPr id="4" name="Table 3">
            <a:extLst>
              <a:ext uri="{FF2B5EF4-FFF2-40B4-BE49-F238E27FC236}">
                <a16:creationId xmlns:a16="http://schemas.microsoft.com/office/drawing/2014/main" id="{C50B3D02-C4D5-4A3A-9D26-818DBA0C1F82}"/>
              </a:ext>
            </a:extLst>
          </p:cNvPr>
          <p:cNvGraphicFramePr>
            <a:graphicFrameLocks noGrp="1"/>
          </p:cNvGraphicFramePr>
          <p:nvPr>
            <p:extLst>
              <p:ext uri="{D42A27DB-BD31-4B8C-83A1-F6EECF244321}">
                <p14:modId xmlns:p14="http://schemas.microsoft.com/office/powerpoint/2010/main" val="1623420917"/>
              </p:ext>
            </p:extLst>
          </p:nvPr>
        </p:nvGraphicFramePr>
        <p:xfrm>
          <a:off x="971194" y="3156374"/>
          <a:ext cx="10375386" cy="3021360"/>
        </p:xfrm>
        <a:graphic>
          <a:graphicData uri="http://schemas.openxmlformats.org/drawingml/2006/table">
            <a:tbl>
              <a:tblPr firstRow="1" bandRow="1">
                <a:tableStyleId>{9D7B26C5-4107-4FEC-AEDC-1716B250A1EF}</a:tableStyleId>
              </a:tblPr>
              <a:tblGrid>
                <a:gridCol w="2701568">
                  <a:extLst>
                    <a:ext uri="{9D8B030D-6E8A-4147-A177-3AD203B41FA5}">
                      <a16:colId xmlns:a16="http://schemas.microsoft.com/office/drawing/2014/main" val="2147881834"/>
                    </a:ext>
                  </a:extLst>
                </a:gridCol>
                <a:gridCol w="2701568">
                  <a:extLst>
                    <a:ext uri="{9D8B030D-6E8A-4147-A177-3AD203B41FA5}">
                      <a16:colId xmlns:a16="http://schemas.microsoft.com/office/drawing/2014/main" val="3926667746"/>
                    </a:ext>
                  </a:extLst>
                </a:gridCol>
                <a:gridCol w="2481114">
                  <a:extLst>
                    <a:ext uri="{9D8B030D-6E8A-4147-A177-3AD203B41FA5}">
                      <a16:colId xmlns:a16="http://schemas.microsoft.com/office/drawing/2014/main" val="1737020778"/>
                    </a:ext>
                  </a:extLst>
                </a:gridCol>
                <a:gridCol w="2491136">
                  <a:extLst>
                    <a:ext uri="{9D8B030D-6E8A-4147-A177-3AD203B41FA5}">
                      <a16:colId xmlns:a16="http://schemas.microsoft.com/office/drawing/2014/main" val="1655812229"/>
                    </a:ext>
                  </a:extLst>
                </a:gridCol>
              </a:tblGrid>
              <a:tr h="258188">
                <a:tc>
                  <a:txBody>
                    <a:bodyPr/>
                    <a:lstStyle/>
                    <a:p>
                      <a:r>
                        <a:rPr lang="en-US" sz="1800"/>
                        <a:t>Meeting</a:t>
                      </a:r>
                    </a:p>
                  </a:txBody>
                  <a:tcPr marL="91145" marR="91145" marT="45572" marB="45572"/>
                </a:tc>
                <a:tc>
                  <a:txBody>
                    <a:bodyPr/>
                    <a:lstStyle/>
                    <a:p>
                      <a:r>
                        <a:rPr lang="en-US" sz="1800"/>
                        <a:t>Purpose</a:t>
                      </a:r>
                    </a:p>
                  </a:txBody>
                  <a:tcPr marL="91145" marR="91145" marT="45572" marB="45572"/>
                </a:tc>
                <a:tc>
                  <a:txBody>
                    <a:bodyPr/>
                    <a:lstStyle/>
                    <a:p>
                      <a:r>
                        <a:rPr lang="en-US" sz="1800"/>
                        <a:t>Cadence</a:t>
                      </a:r>
                    </a:p>
                  </a:txBody>
                  <a:tcPr marL="91145" marR="91145" marT="45572" marB="45572"/>
                </a:tc>
                <a:tc>
                  <a:txBody>
                    <a:bodyPr/>
                    <a:lstStyle/>
                    <a:p>
                      <a:r>
                        <a:rPr lang="en-US" sz="1800"/>
                        <a:t>Attendees</a:t>
                      </a:r>
                    </a:p>
                  </a:txBody>
                  <a:tcPr marL="91145" marR="91145" marT="45572" marB="45572"/>
                </a:tc>
                <a:extLst>
                  <a:ext uri="{0D108BD9-81ED-4DB2-BD59-A6C34878D82A}">
                    <a16:rowId xmlns:a16="http://schemas.microsoft.com/office/drawing/2014/main" val="2245296844"/>
                  </a:ext>
                </a:extLst>
              </a:tr>
              <a:tr h="715120">
                <a:tc>
                  <a:txBody>
                    <a:bodyPr/>
                    <a:lstStyle/>
                    <a:p>
                      <a:r>
                        <a:rPr lang="en-US" sz="1400"/>
                        <a:t>Standups</a:t>
                      </a:r>
                    </a:p>
                  </a:txBody>
                  <a:tcPr marL="91145" marR="91145" marT="45572" marB="45572"/>
                </a:tc>
                <a:tc>
                  <a:txBody>
                    <a:bodyPr/>
                    <a:lstStyle/>
                    <a:p>
                      <a:r>
                        <a:rPr lang="en-US" sz="1400"/>
                        <a:t>Discuss issues/ blockers and talk about what we are working on this week</a:t>
                      </a:r>
                    </a:p>
                  </a:txBody>
                  <a:tcPr marL="91145" marR="91145" marT="45572" marB="45572"/>
                </a:tc>
                <a:tc>
                  <a:txBody>
                    <a:bodyPr/>
                    <a:lstStyle/>
                    <a:p>
                      <a:r>
                        <a:rPr lang="en-ZM" sz="1400"/>
                        <a:t>D</a:t>
                      </a:r>
                      <a:r>
                        <a:rPr lang="en-US" sz="1400"/>
                        <a:t>a</a:t>
                      </a:r>
                      <a:r>
                        <a:rPr lang="en-ZM" sz="1400" err="1"/>
                        <a:t>i</a:t>
                      </a:r>
                      <a:r>
                        <a:rPr lang="en-US" sz="1400"/>
                        <a:t>l</a:t>
                      </a:r>
                      <a:r>
                        <a:rPr lang="en-ZM" sz="1400"/>
                        <a:t>y</a:t>
                      </a:r>
                      <a:endParaRPr lang="en-US" sz="1400"/>
                    </a:p>
                  </a:txBody>
                  <a:tcPr marL="91145" marR="91145" marT="45572" marB="45572"/>
                </a:tc>
                <a:tc>
                  <a:txBody>
                    <a:bodyPr/>
                    <a:lstStyle/>
                    <a:p>
                      <a:r>
                        <a:rPr lang="en-US" sz="1400"/>
                        <a:t>Core team + resources</a:t>
                      </a:r>
                    </a:p>
                  </a:txBody>
                  <a:tcPr marL="91145" marR="91145" marT="45572" marB="45572"/>
                </a:tc>
                <a:extLst>
                  <a:ext uri="{0D108BD9-81ED-4DB2-BD59-A6C34878D82A}">
                    <a16:rowId xmlns:a16="http://schemas.microsoft.com/office/drawing/2014/main" val="1431993130"/>
                  </a:ext>
                </a:extLst>
              </a:tr>
              <a:tr h="786299">
                <a:tc>
                  <a:txBody>
                    <a:bodyPr/>
                    <a:lstStyle/>
                    <a:p>
                      <a:r>
                        <a:rPr lang="en-US" sz="1400"/>
                        <a:t>Sprint Planning</a:t>
                      </a:r>
                    </a:p>
                  </a:txBody>
                  <a:tcPr marL="91145" marR="91145" marT="45572" marB="45572"/>
                </a:tc>
                <a:tc>
                  <a:txBody>
                    <a:bodyPr/>
                    <a:lstStyle/>
                    <a:p>
                      <a:r>
                        <a:rPr lang="en-US" sz="1400"/>
                        <a:t>Plan deliverables for the next sprint</a:t>
                      </a:r>
                    </a:p>
                  </a:txBody>
                  <a:tcPr marL="91145" marR="91145" marT="45572" marB="45572"/>
                </a:tc>
                <a:tc>
                  <a:txBody>
                    <a:bodyPr/>
                    <a:lstStyle/>
                    <a:p>
                      <a:r>
                        <a:rPr lang="en-US" sz="1400"/>
                        <a:t>Mondays (Bi-weekly)</a:t>
                      </a:r>
                    </a:p>
                  </a:txBody>
                  <a:tcPr marL="91145" marR="91145" marT="45572" marB="455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Core team + Leadership</a:t>
                      </a:r>
                    </a:p>
                    <a:p>
                      <a:endParaRPr lang="en-US" sz="1400"/>
                    </a:p>
                  </a:txBody>
                  <a:tcPr marL="91145" marR="91145" marT="45572" marB="45572"/>
                </a:tc>
                <a:extLst>
                  <a:ext uri="{0D108BD9-81ED-4DB2-BD59-A6C34878D82A}">
                    <a16:rowId xmlns:a16="http://schemas.microsoft.com/office/drawing/2014/main" val="2616772836"/>
                  </a:ext>
                </a:extLst>
              </a:tr>
              <a:tr h="1138373">
                <a:tc>
                  <a:txBody>
                    <a:bodyPr/>
                    <a:lstStyle/>
                    <a:p>
                      <a:r>
                        <a:rPr lang="en-US" sz="1400"/>
                        <a:t>Stakeholder Update</a:t>
                      </a:r>
                    </a:p>
                  </a:txBody>
                  <a:tcPr marL="91145" marR="91145" marT="45572" marB="45572"/>
                </a:tc>
                <a:tc>
                  <a:txBody>
                    <a:bodyPr/>
                    <a:lstStyle/>
                    <a:p>
                      <a:r>
                        <a:rPr lang="en-US" sz="1400"/>
                        <a:t>Share with Leadership where we are in the project and any major impediments</a:t>
                      </a:r>
                    </a:p>
                  </a:txBody>
                  <a:tcPr marL="91145" marR="91145" marT="45572" marB="45572"/>
                </a:tc>
                <a:tc>
                  <a:txBody>
                    <a:bodyPr/>
                    <a:lstStyle/>
                    <a:p>
                      <a:r>
                        <a:rPr lang="en-US" sz="1400"/>
                        <a:t>Fridays (</a:t>
                      </a:r>
                      <a:r>
                        <a:rPr lang="en-ZM" sz="1400"/>
                        <a:t>W</a:t>
                      </a:r>
                      <a:r>
                        <a:rPr lang="en-US" sz="1400" err="1"/>
                        <a:t>eekly</a:t>
                      </a:r>
                      <a:r>
                        <a:rPr lang="en-US" sz="1400"/>
                        <a:t>) </a:t>
                      </a:r>
                    </a:p>
                    <a:p>
                      <a:endParaRPr lang="en-US" sz="1400"/>
                    </a:p>
                  </a:txBody>
                  <a:tcPr marL="91145" marR="91145" marT="45572" marB="45572"/>
                </a:tc>
                <a:tc>
                  <a:txBody>
                    <a:bodyPr/>
                    <a:lstStyle/>
                    <a:p>
                      <a:r>
                        <a:rPr lang="en-US" sz="1400"/>
                        <a:t>Core team + Leadership</a:t>
                      </a:r>
                    </a:p>
                  </a:txBody>
                  <a:tcPr marL="91145" marR="91145" marT="45572" marB="45572"/>
                </a:tc>
                <a:extLst>
                  <a:ext uri="{0D108BD9-81ED-4DB2-BD59-A6C34878D82A}">
                    <a16:rowId xmlns:a16="http://schemas.microsoft.com/office/drawing/2014/main" val="4177293211"/>
                  </a:ext>
                </a:extLst>
              </a:tr>
            </a:tbl>
          </a:graphicData>
        </a:graphic>
      </p:graphicFrame>
    </p:spTree>
    <p:extLst>
      <p:ext uri="{BB962C8B-B14F-4D97-AF65-F5344CB8AC3E}">
        <p14:creationId xmlns:p14="http://schemas.microsoft.com/office/powerpoint/2010/main" val="271149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ZM">
                <a:latin typeface="Arial Black" panose="020B0A04020102020204" pitchFamily="34" charset="0"/>
              </a:rPr>
              <a:t>C</a:t>
            </a:r>
            <a:r>
              <a:rPr lang="en-US">
                <a:latin typeface="Arial Black" panose="020B0A04020102020204" pitchFamily="34" charset="0"/>
              </a:rPr>
              <a:t>o</a:t>
            </a:r>
            <a:r>
              <a:rPr lang="en-ZM">
                <a:latin typeface="Arial Black" panose="020B0A04020102020204" pitchFamily="34" charset="0"/>
              </a:rPr>
              <a:t>m</a:t>
            </a:r>
            <a:r>
              <a:rPr lang="en-US">
                <a:latin typeface="Arial Black" panose="020B0A04020102020204" pitchFamily="34" charset="0"/>
              </a:rPr>
              <a:t>m</a:t>
            </a:r>
            <a:r>
              <a:rPr lang="en-ZM">
                <a:latin typeface="Arial Black" panose="020B0A04020102020204" pitchFamily="34" charset="0"/>
              </a:rPr>
              <a:t>u</a:t>
            </a:r>
            <a:r>
              <a:rPr lang="en-US">
                <a:latin typeface="Arial Black" panose="020B0A04020102020204" pitchFamily="34" charset="0"/>
              </a:rPr>
              <a:t>n</a:t>
            </a:r>
            <a:r>
              <a:rPr lang="en-ZM" err="1">
                <a:latin typeface="Arial Black" panose="020B0A04020102020204" pitchFamily="34" charset="0"/>
              </a:rPr>
              <a:t>i</a:t>
            </a:r>
            <a:r>
              <a:rPr lang="en-US">
                <a:latin typeface="Arial Black" panose="020B0A04020102020204" pitchFamily="34" charset="0"/>
              </a:rPr>
              <a:t>c</a:t>
            </a:r>
            <a:r>
              <a:rPr lang="en-ZM">
                <a:latin typeface="Arial Black" panose="020B0A04020102020204" pitchFamily="34" charset="0"/>
              </a:rPr>
              <a:t>a</a:t>
            </a:r>
            <a:r>
              <a:rPr lang="en-US">
                <a:latin typeface="Arial Black" panose="020B0A04020102020204" pitchFamily="34" charset="0"/>
              </a:rPr>
              <a:t>t</a:t>
            </a:r>
            <a:r>
              <a:rPr lang="en-ZM" err="1">
                <a:latin typeface="Arial Black" panose="020B0A04020102020204" pitchFamily="34" charset="0"/>
              </a:rPr>
              <a:t>i</a:t>
            </a:r>
            <a:r>
              <a:rPr lang="en-US">
                <a:latin typeface="Arial Black" panose="020B0A04020102020204" pitchFamily="34" charset="0"/>
              </a:rPr>
              <a:t>o</a:t>
            </a:r>
            <a:r>
              <a:rPr lang="en-ZM">
                <a:latin typeface="Arial Black" panose="020B0A04020102020204" pitchFamily="34" charset="0"/>
              </a:rPr>
              <a:t>n </a:t>
            </a:r>
            <a:r>
              <a:rPr lang="en-US">
                <a:latin typeface="Arial Black" panose="020B0A04020102020204" pitchFamily="34" charset="0"/>
              </a:rPr>
              <a:t>P</a:t>
            </a:r>
            <a:r>
              <a:rPr lang="en-ZM">
                <a:latin typeface="Arial Black" panose="020B0A04020102020204" pitchFamily="34" charset="0"/>
              </a:rPr>
              <a:t>l</a:t>
            </a:r>
            <a:r>
              <a:rPr lang="en-US">
                <a:latin typeface="Arial Black" panose="020B0A04020102020204" pitchFamily="34" charset="0"/>
              </a:rPr>
              <a:t>a</a:t>
            </a:r>
            <a:r>
              <a:rPr lang="en-ZM">
                <a:latin typeface="Arial Black" panose="020B0A04020102020204" pitchFamily="34" charset="0"/>
              </a:rPr>
              <a:t>n </a:t>
            </a:r>
            <a:r>
              <a:rPr lang="en-ZM" sz="2800">
                <a:latin typeface="Arial Black" panose="020B0A04020102020204" pitchFamily="34" charset="0"/>
              </a:rPr>
              <a:t>(co</a:t>
            </a:r>
            <a:r>
              <a:rPr lang="en-US" sz="2800">
                <a:latin typeface="Arial Black" panose="020B0A04020102020204" pitchFamily="34" charset="0"/>
              </a:rPr>
              <a:t>n</a:t>
            </a:r>
            <a:r>
              <a:rPr lang="en-ZM" sz="2800">
                <a:latin typeface="Arial Black" panose="020B0A04020102020204" pitchFamily="34" charset="0"/>
              </a:rPr>
              <a:t>t.)</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45418" y="1391478"/>
            <a:ext cx="10591406" cy="4154984"/>
          </a:xfrm>
          <a:prstGeom prst="rect">
            <a:avLst/>
          </a:prstGeom>
          <a:noFill/>
        </p:spPr>
        <p:txBody>
          <a:bodyPr wrap="square" rtlCol="0">
            <a:spAutoFit/>
          </a:bodyPr>
          <a:lstStyle/>
          <a:p>
            <a:r>
              <a:rPr lang="en-US" sz="2400">
                <a:latin typeface="+mn-lt"/>
              </a:rPr>
              <a:t>P</a:t>
            </a:r>
            <a:r>
              <a:rPr lang="en-ZM" sz="2400">
                <a:latin typeface="+mn-lt"/>
              </a:rPr>
              <a:t>r</a:t>
            </a:r>
            <a:r>
              <a:rPr lang="en-US" sz="2400">
                <a:latin typeface="+mn-lt"/>
              </a:rPr>
              <a:t>o</a:t>
            </a:r>
            <a:r>
              <a:rPr lang="en-ZM" sz="2400">
                <a:latin typeface="+mn-lt"/>
              </a:rPr>
              <a:t>c</a:t>
            </a:r>
            <a:r>
              <a:rPr lang="en-US" sz="2400">
                <a:latin typeface="+mn-lt"/>
              </a:rPr>
              <a:t>e</a:t>
            </a:r>
            <a:r>
              <a:rPr lang="en-ZM" sz="2400">
                <a:latin typeface="+mn-lt"/>
              </a:rPr>
              <a:t>s</a:t>
            </a:r>
            <a:r>
              <a:rPr lang="en-US" sz="2400">
                <a:latin typeface="+mn-lt"/>
              </a:rPr>
              <a:t>s</a:t>
            </a:r>
            <a:r>
              <a:rPr lang="en-ZM" sz="2400">
                <a:latin typeface="+mn-lt"/>
              </a:rPr>
              <a:t>:</a:t>
            </a:r>
          </a:p>
          <a:p>
            <a:pPr marL="573088" indent="-573088">
              <a:buFont typeface="Wingdings" panose="05000000000000000000" pitchFamily="2" charset="2"/>
              <a:buChar char="q"/>
            </a:pPr>
            <a:r>
              <a:rPr lang="en-ZM" sz="2400">
                <a:latin typeface="+mn-lt"/>
              </a:rPr>
              <a:t>Organizational </a:t>
            </a:r>
            <a:r>
              <a:rPr lang="en-ZM" sz="2400" err="1">
                <a:latin typeface="+mn-lt"/>
              </a:rPr>
              <a:t>Awarene</a:t>
            </a:r>
            <a:r>
              <a:rPr lang="en-US" sz="2400">
                <a:latin typeface="+mn-lt"/>
              </a:rPr>
              <a:t>s</a:t>
            </a:r>
            <a:r>
              <a:rPr lang="en-ZM" sz="2400">
                <a:latin typeface="+mn-lt"/>
              </a:rPr>
              <a:t>s Champ</a:t>
            </a:r>
            <a:r>
              <a:rPr lang="en-US" sz="2400">
                <a:latin typeface="+mn-lt"/>
              </a:rPr>
              <a:t>a</a:t>
            </a:r>
            <a:r>
              <a:rPr lang="en-ZM" sz="2400" err="1">
                <a:latin typeface="+mn-lt"/>
              </a:rPr>
              <a:t>i</a:t>
            </a:r>
            <a:r>
              <a:rPr lang="en-US" sz="2400">
                <a:latin typeface="+mn-lt"/>
              </a:rPr>
              <a:t>g</a:t>
            </a:r>
            <a:r>
              <a:rPr lang="en-ZM" sz="2400">
                <a:latin typeface="+mn-lt"/>
              </a:rPr>
              <a:t>n</a:t>
            </a:r>
          </a:p>
          <a:p>
            <a:pPr marL="573088" indent="-573088">
              <a:buFont typeface="Wingdings" panose="05000000000000000000" pitchFamily="2" charset="2"/>
              <a:buChar char="q"/>
            </a:pPr>
            <a:endParaRPr lang="en-ZM" sz="2400">
              <a:latin typeface="+mn-lt"/>
            </a:endParaRPr>
          </a:p>
          <a:p>
            <a:pPr marL="573088" indent="-573088">
              <a:buFont typeface="Wingdings" panose="05000000000000000000" pitchFamily="2" charset="2"/>
              <a:buChar char="q"/>
            </a:pPr>
            <a:r>
              <a:rPr lang="en-ZM" sz="2400">
                <a:latin typeface="+mn-lt"/>
              </a:rPr>
              <a:t>Stan</a:t>
            </a:r>
            <a:r>
              <a:rPr lang="en-US" sz="2400">
                <a:latin typeface="+mn-lt"/>
              </a:rPr>
              <a:t>d</a:t>
            </a:r>
            <a:r>
              <a:rPr lang="en-ZM" sz="2400">
                <a:latin typeface="+mn-lt"/>
              </a:rPr>
              <a:t>a</a:t>
            </a:r>
            <a:r>
              <a:rPr lang="en-US" sz="2400">
                <a:latin typeface="+mn-lt"/>
              </a:rPr>
              <a:t>r</a:t>
            </a:r>
            <a:r>
              <a:rPr lang="en-ZM" sz="2400">
                <a:latin typeface="+mn-lt"/>
              </a:rPr>
              <a:t>d </a:t>
            </a:r>
            <a:r>
              <a:rPr lang="en-US" sz="2400">
                <a:latin typeface="+mn-lt"/>
              </a:rPr>
              <a:t>communication </a:t>
            </a:r>
            <a:r>
              <a:rPr lang="en-ZM" sz="2400">
                <a:latin typeface="+mn-lt"/>
              </a:rPr>
              <a:t>for:</a:t>
            </a:r>
          </a:p>
          <a:p>
            <a:pPr marL="1028700" lvl="4" indent="-455613">
              <a:buFont typeface="Wingdings" panose="05000000000000000000" pitchFamily="2" charset="2"/>
              <a:buChar char="ü"/>
            </a:pPr>
            <a:r>
              <a:rPr lang="en-US" sz="2400">
                <a:latin typeface="+mn-lt"/>
              </a:rPr>
              <a:t>Engage</a:t>
            </a:r>
            <a:r>
              <a:rPr lang="en-ZM" sz="2400">
                <a:latin typeface="+mn-lt"/>
              </a:rPr>
              <a:t>m</a:t>
            </a:r>
            <a:r>
              <a:rPr lang="en-US" sz="2400">
                <a:latin typeface="+mn-lt"/>
              </a:rPr>
              <a:t>e</a:t>
            </a:r>
            <a:r>
              <a:rPr lang="en-ZM" sz="2400">
                <a:latin typeface="+mn-lt"/>
              </a:rPr>
              <a:t>n</a:t>
            </a:r>
            <a:r>
              <a:rPr lang="en-US" sz="2400">
                <a:latin typeface="+mn-lt"/>
              </a:rPr>
              <a:t>t</a:t>
            </a:r>
            <a:endParaRPr lang="en-ZM" sz="2400">
              <a:latin typeface="+mn-lt"/>
            </a:endParaRPr>
          </a:p>
          <a:p>
            <a:pPr marL="1028700" lvl="4" indent="-455613">
              <a:buFont typeface="Wingdings" panose="05000000000000000000" pitchFamily="2" charset="2"/>
              <a:buChar char="ü"/>
            </a:pPr>
            <a:r>
              <a:rPr lang="en-ZM" sz="2400">
                <a:latin typeface="+mn-lt"/>
              </a:rPr>
              <a:t>Ready for Testing</a:t>
            </a:r>
          </a:p>
          <a:p>
            <a:pPr marL="1028700" lvl="4" indent="-455613">
              <a:buFont typeface="Wingdings" panose="05000000000000000000" pitchFamily="2" charset="2"/>
              <a:buChar char="ü"/>
            </a:pPr>
            <a:r>
              <a:rPr lang="en-ZM" sz="2400">
                <a:latin typeface="+mn-lt"/>
              </a:rPr>
              <a:t>Sign-off (</a:t>
            </a:r>
            <a:r>
              <a:rPr lang="en-US" sz="2400">
                <a:latin typeface="+mn-lt"/>
              </a:rPr>
              <a:t>I</a:t>
            </a:r>
            <a:r>
              <a:rPr lang="en-ZM" sz="2400">
                <a:latin typeface="+mn-lt"/>
              </a:rPr>
              <a:t>n</a:t>
            </a:r>
            <a:r>
              <a:rPr lang="en-US" sz="2400">
                <a:latin typeface="+mn-lt"/>
              </a:rPr>
              <a:t>f</a:t>
            </a:r>
            <a:r>
              <a:rPr lang="en-ZM" sz="2400">
                <a:latin typeface="+mn-lt"/>
              </a:rPr>
              <a:t>r</a:t>
            </a:r>
            <a:r>
              <a:rPr lang="en-US" sz="2400">
                <a:latin typeface="+mn-lt"/>
              </a:rPr>
              <a:t>a</a:t>
            </a:r>
            <a:r>
              <a:rPr lang="en-ZM" sz="2400">
                <a:latin typeface="+mn-lt"/>
              </a:rPr>
              <a:t>s</a:t>
            </a:r>
            <a:r>
              <a:rPr lang="en-US" sz="2400">
                <a:latin typeface="+mn-lt"/>
              </a:rPr>
              <a:t>t</a:t>
            </a:r>
            <a:r>
              <a:rPr lang="en-ZM" sz="2400">
                <a:latin typeface="+mn-lt"/>
              </a:rPr>
              <a:t>r</a:t>
            </a:r>
            <a:r>
              <a:rPr lang="en-US" sz="2400">
                <a:latin typeface="+mn-lt"/>
              </a:rPr>
              <a:t>u</a:t>
            </a:r>
            <a:r>
              <a:rPr lang="en-ZM" sz="2400">
                <a:latin typeface="+mn-lt"/>
              </a:rPr>
              <a:t>c</a:t>
            </a:r>
            <a:r>
              <a:rPr lang="en-US" sz="2400">
                <a:latin typeface="+mn-lt"/>
              </a:rPr>
              <a:t>t</a:t>
            </a:r>
            <a:r>
              <a:rPr lang="en-ZM" sz="2400">
                <a:latin typeface="+mn-lt"/>
              </a:rPr>
              <a:t>u</a:t>
            </a:r>
            <a:r>
              <a:rPr lang="en-US" sz="2400">
                <a:latin typeface="+mn-lt"/>
              </a:rPr>
              <a:t>r</a:t>
            </a:r>
            <a:r>
              <a:rPr lang="en-ZM" sz="2400">
                <a:latin typeface="+mn-lt"/>
              </a:rPr>
              <a:t>e, F</a:t>
            </a:r>
            <a:r>
              <a:rPr lang="en-US" sz="2400" err="1">
                <a:latin typeface="+mn-lt"/>
              </a:rPr>
              <a:t>unctional</a:t>
            </a:r>
            <a:r>
              <a:rPr lang="en-US" sz="2400">
                <a:latin typeface="+mn-lt"/>
              </a:rPr>
              <a:t> a</a:t>
            </a:r>
            <a:r>
              <a:rPr lang="en-ZM" sz="2400">
                <a:latin typeface="+mn-lt"/>
              </a:rPr>
              <a:t>n</a:t>
            </a:r>
            <a:r>
              <a:rPr lang="en-US" sz="2400">
                <a:latin typeface="+mn-lt"/>
              </a:rPr>
              <a:t>d</a:t>
            </a:r>
            <a:r>
              <a:rPr lang="en-ZM" sz="2400">
                <a:latin typeface="+mn-lt"/>
              </a:rPr>
              <a:t> </a:t>
            </a:r>
            <a:r>
              <a:rPr lang="en-US" sz="2400">
                <a:latin typeface="+mn-lt"/>
              </a:rPr>
              <a:t>R</a:t>
            </a:r>
            <a:r>
              <a:rPr lang="en-ZM" sz="2400">
                <a:latin typeface="+mn-lt"/>
              </a:rPr>
              <a:t>o</a:t>
            </a:r>
            <a:r>
              <a:rPr lang="en-US" sz="2400">
                <a:latin typeface="+mn-lt"/>
              </a:rPr>
              <a:t>l</a:t>
            </a:r>
            <a:r>
              <a:rPr lang="en-ZM" sz="2400">
                <a:latin typeface="+mn-lt"/>
              </a:rPr>
              <a:t>l</a:t>
            </a:r>
            <a:r>
              <a:rPr lang="en-US" sz="2400">
                <a:latin typeface="+mn-lt"/>
              </a:rPr>
              <a:t>b</a:t>
            </a:r>
            <a:r>
              <a:rPr lang="en-ZM" sz="2400">
                <a:latin typeface="+mn-lt"/>
              </a:rPr>
              <a:t>a</a:t>
            </a:r>
            <a:r>
              <a:rPr lang="en-US" sz="2400">
                <a:latin typeface="+mn-lt"/>
              </a:rPr>
              <a:t>c</a:t>
            </a:r>
            <a:r>
              <a:rPr lang="en-ZM" sz="2400">
                <a:latin typeface="+mn-lt"/>
              </a:rPr>
              <a:t>k)</a:t>
            </a:r>
          </a:p>
          <a:p>
            <a:pPr marL="342900" lvl="2" indent="-342900">
              <a:buFont typeface="Arial" panose="020B0604020202020204" pitchFamily="34" charset="0"/>
              <a:buChar char="•"/>
            </a:pPr>
            <a:endParaRPr lang="en-ZM" sz="2400">
              <a:latin typeface="+mn-lt"/>
            </a:endParaRPr>
          </a:p>
          <a:p>
            <a:pPr marL="573088" lvl="2" indent="-573088">
              <a:buFont typeface="Wingdings" panose="05000000000000000000" pitchFamily="2" charset="2"/>
              <a:buChar char="q"/>
            </a:pPr>
            <a:r>
              <a:rPr lang="en-ZM" sz="2400">
                <a:latin typeface="+mn-lt"/>
              </a:rPr>
              <a:t>Defined </a:t>
            </a:r>
            <a:r>
              <a:rPr lang="en-US" sz="2400">
                <a:latin typeface="+mn-lt"/>
              </a:rPr>
              <a:t>communication m</a:t>
            </a:r>
            <a:r>
              <a:rPr lang="en-ZM" sz="2400">
                <a:latin typeface="+mn-lt"/>
              </a:rPr>
              <a:t>a</a:t>
            </a:r>
            <a:r>
              <a:rPr lang="en-US" sz="2400">
                <a:latin typeface="+mn-lt"/>
              </a:rPr>
              <a:t>t</a:t>
            </a:r>
            <a:r>
              <a:rPr lang="en-ZM" sz="2400" err="1">
                <a:latin typeface="+mn-lt"/>
              </a:rPr>
              <a:t>rix</a:t>
            </a:r>
            <a:endParaRPr lang="en-ZM" sz="2400">
              <a:latin typeface="+mn-lt"/>
            </a:endParaRPr>
          </a:p>
          <a:p>
            <a:endParaRPr lang="en-ZM" sz="2400">
              <a:latin typeface="+mn-lt"/>
            </a:endParaRPr>
          </a:p>
          <a:p>
            <a:endParaRPr lang="en-US" sz="2400">
              <a:latin typeface="+mn-lt"/>
            </a:endParaRPr>
          </a:p>
        </p:txBody>
      </p:sp>
    </p:spTree>
    <p:extLst>
      <p:ext uri="{BB962C8B-B14F-4D97-AF65-F5344CB8AC3E}">
        <p14:creationId xmlns:p14="http://schemas.microsoft.com/office/powerpoint/2010/main" val="2179313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US">
                <a:latin typeface="Arial Black" panose="020B0A04020102020204" pitchFamily="34" charset="0"/>
              </a:rPr>
              <a:t>E</a:t>
            </a:r>
            <a:r>
              <a:rPr lang="en-ZM" err="1">
                <a:latin typeface="Arial Black" panose="020B0A04020102020204" pitchFamily="34" charset="0"/>
              </a:rPr>
              <a:t>ngage</a:t>
            </a:r>
            <a:r>
              <a:rPr lang="en-US">
                <a:latin typeface="Arial Black" panose="020B0A04020102020204" pitchFamily="34" charset="0"/>
              </a:rPr>
              <a:t>m</a:t>
            </a:r>
            <a:r>
              <a:rPr lang="en-ZM">
                <a:latin typeface="Arial Black" panose="020B0A04020102020204" pitchFamily="34" charset="0"/>
              </a:rPr>
              <a:t>e</a:t>
            </a:r>
            <a:r>
              <a:rPr lang="en-US">
                <a:latin typeface="Arial Black" panose="020B0A04020102020204" pitchFamily="34" charset="0"/>
              </a:rPr>
              <a:t>n</a:t>
            </a:r>
            <a:r>
              <a:rPr lang="en-ZM">
                <a:latin typeface="Arial Black" panose="020B0A04020102020204" pitchFamily="34" charset="0"/>
              </a:rPr>
              <a:t>t </a:t>
            </a:r>
            <a:r>
              <a:rPr lang="en-US">
                <a:latin typeface="Arial Black" panose="020B0A04020102020204" pitchFamily="34" charset="0"/>
              </a:rPr>
              <a:t>O</a:t>
            </a:r>
            <a:r>
              <a:rPr lang="en-ZM">
                <a:latin typeface="Arial Black" panose="020B0A04020102020204" pitchFamily="34" charset="0"/>
              </a:rPr>
              <a:t>v</a:t>
            </a:r>
            <a:r>
              <a:rPr lang="en-US">
                <a:latin typeface="Arial Black" panose="020B0A04020102020204" pitchFamily="34" charset="0"/>
              </a:rPr>
              <a:t>e</a:t>
            </a:r>
            <a:r>
              <a:rPr lang="en-ZM">
                <a:latin typeface="Arial Black" panose="020B0A04020102020204" pitchFamily="34" charset="0"/>
              </a:rPr>
              <a:t>r</a:t>
            </a:r>
            <a:r>
              <a:rPr lang="en-US">
                <a:latin typeface="Arial Black" panose="020B0A04020102020204" pitchFamily="34" charset="0"/>
              </a:rPr>
              <a:t>v</a:t>
            </a:r>
            <a:r>
              <a:rPr lang="en-ZM" err="1">
                <a:latin typeface="Arial Black" panose="020B0A04020102020204" pitchFamily="34" charset="0"/>
              </a:rPr>
              <a:t>i</a:t>
            </a:r>
            <a:r>
              <a:rPr lang="en-US">
                <a:latin typeface="Arial Black" panose="020B0A04020102020204" pitchFamily="34" charset="0"/>
              </a:rPr>
              <a:t>e</a:t>
            </a:r>
            <a:r>
              <a:rPr lang="en-ZM">
                <a:latin typeface="Arial Black" panose="020B0A04020102020204" pitchFamily="34" charset="0"/>
              </a:rPr>
              <a:t>w</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45418" y="1391478"/>
            <a:ext cx="10591406" cy="4154984"/>
          </a:xfrm>
          <a:prstGeom prst="rect">
            <a:avLst/>
          </a:prstGeom>
          <a:noFill/>
        </p:spPr>
        <p:txBody>
          <a:bodyPr wrap="square" rtlCol="0">
            <a:spAutoFit/>
          </a:bodyPr>
          <a:lstStyle/>
          <a:p>
            <a:r>
              <a:rPr lang="en-US" sz="2400">
                <a:latin typeface="+mn-lt"/>
              </a:rPr>
              <a:t>Relativity is in the process of performing data center migrations to consolidate their overall physical datacenter footprint.  For the purposes of this engagement, 10th Magnitude will be providing support and guidance for the migration as well as an analysis of their Virtual Datacenter.</a:t>
            </a:r>
          </a:p>
          <a:p>
            <a:endParaRPr lang="en-US" sz="2400">
              <a:latin typeface="+mn-lt"/>
            </a:endParaRPr>
          </a:p>
          <a:p>
            <a:r>
              <a:rPr lang="en-US" sz="2400">
                <a:latin typeface="+mn-lt"/>
              </a:rPr>
              <a:t>As a precursor to the migration activities, we will be reviewing and making recommendations around Relativity’s Virtual Datacenter in Microsoft Azure. Ensuring that Relativity will be able to provide support to production workloads after the migration will be critical to the success of the engagement. Migration of workloads will follow the 10th Magnitude Cloud migration methodology and will be the focus of the engagement.</a:t>
            </a:r>
          </a:p>
        </p:txBody>
      </p:sp>
    </p:spTree>
    <p:extLst>
      <p:ext uri="{BB962C8B-B14F-4D97-AF65-F5344CB8AC3E}">
        <p14:creationId xmlns:p14="http://schemas.microsoft.com/office/powerpoint/2010/main" val="291991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US">
                <a:latin typeface="Arial Black" panose="020B0A04020102020204" pitchFamily="34" charset="0"/>
              </a:rPr>
              <a:t>Migration</a:t>
            </a:r>
            <a:r>
              <a:rPr lang="en-VU">
                <a:latin typeface="Arial Black" panose="020B0A04020102020204" pitchFamily="34" charset="0"/>
              </a:rPr>
              <a:t> </a:t>
            </a:r>
            <a:r>
              <a:rPr lang="en-US">
                <a:latin typeface="Arial Black" panose="020B0A04020102020204" pitchFamily="34" charset="0"/>
              </a:rPr>
              <a:t>Methodology</a:t>
            </a: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45418" y="1391478"/>
            <a:ext cx="10591406" cy="1569660"/>
          </a:xfrm>
          <a:prstGeom prst="rect">
            <a:avLst/>
          </a:prstGeom>
          <a:noFill/>
        </p:spPr>
        <p:txBody>
          <a:bodyPr wrap="square" rtlCol="0">
            <a:spAutoFit/>
          </a:bodyPr>
          <a:lstStyle/>
          <a:p>
            <a:r>
              <a:rPr lang="en-ZM" sz="2400">
                <a:latin typeface="+mn-lt"/>
              </a:rPr>
              <a:t>T</a:t>
            </a:r>
            <a:r>
              <a:rPr lang="en-US" sz="2400">
                <a:latin typeface="+mn-lt"/>
              </a:rPr>
              <a:t>h</a:t>
            </a:r>
            <a:r>
              <a:rPr lang="en-ZM" sz="2400">
                <a:latin typeface="+mn-lt"/>
              </a:rPr>
              <a:t>e </a:t>
            </a:r>
            <a:r>
              <a:rPr lang="en-US" sz="2400">
                <a:latin typeface="+mn-lt"/>
              </a:rPr>
              <a:t>m</a:t>
            </a:r>
            <a:r>
              <a:rPr lang="en-ZM" sz="2400">
                <a:latin typeface="+mn-lt"/>
              </a:rPr>
              <a:t>e</a:t>
            </a:r>
            <a:r>
              <a:rPr lang="en-US" sz="2400">
                <a:latin typeface="+mn-lt"/>
              </a:rPr>
              <a:t>t</a:t>
            </a:r>
            <a:r>
              <a:rPr lang="en-ZM" sz="2400">
                <a:latin typeface="+mn-lt"/>
              </a:rPr>
              <a:t>hology used </a:t>
            </a:r>
            <a:r>
              <a:rPr lang="en-US" sz="2400">
                <a:latin typeface="+mn-lt"/>
              </a:rPr>
              <a:t>t</a:t>
            </a:r>
            <a:r>
              <a:rPr lang="en-ZM" sz="2400">
                <a:latin typeface="+mn-lt"/>
              </a:rPr>
              <a:t>o </a:t>
            </a:r>
            <a:r>
              <a:rPr lang="en-US" sz="2400">
                <a:latin typeface="+mn-lt"/>
              </a:rPr>
              <a:t>Migrate</a:t>
            </a:r>
            <a:r>
              <a:rPr lang="en-ZM" sz="2400">
                <a:latin typeface="+mn-lt"/>
              </a:rPr>
              <a:t> </a:t>
            </a:r>
            <a:r>
              <a:rPr lang="en-US" sz="2400">
                <a:latin typeface="+mn-lt"/>
              </a:rPr>
              <a:t>w</a:t>
            </a:r>
            <a:r>
              <a:rPr lang="en-ZM" sz="2400">
                <a:latin typeface="+mn-lt"/>
              </a:rPr>
              <a:t>o</a:t>
            </a:r>
            <a:r>
              <a:rPr lang="en-US" sz="2400">
                <a:latin typeface="+mn-lt"/>
              </a:rPr>
              <a:t>r</a:t>
            </a:r>
            <a:r>
              <a:rPr lang="en-ZM" sz="2400">
                <a:latin typeface="+mn-lt"/>
              </a:rPr>
              <a:t>k</a:t>
            </a:r>
            <a:r>
              <a:rPr lang="en-US" sz="2400">
                <a:latin typeface="+mn-lt"/>
              </a:rPr>
              <a:t>l</a:t>
            </a:r>
            <a:r>
              <a:rPr lang="en-ZM" sz="2400">
                <a:latin typeface="+mn-lt"/>
              </a:rPr>
              <a:t>o</a:t>
            </a:r>
            <a:r>
              <a:rPr lang="en-US" sz="2400">
                <a:latin typeface="+mn-lt"/>
              </a:rPr>
              <a:t>a</a:t>
            </a:r>
            <a:r>
              <a:rPr lang="en-ZM" sz="2400">
                <a:latin typeface="+mn-lt"/>
              </a:rPr>
              <a:t>d</a:t>
            </a:r>
            <a:r>
              <a:rPr lang="en-US" sz="2400">
                <a:latin typeface="+mn-lt"/>
              </a:rPr>
              <a:t>s</a:t>
            </a:r>
            <a:r>
              <a:rPr lang="en-ZM" sz="2400">
                <a:latin typeface="+mn-lt"/>
              </a:rPr>
              <a:t> </a:t>
            </a:r>
            <a:r>
              <a:rPr lang="en-US" sz="2400">
                <a:latin typeface="+mn-lt"/>
              </a:rPr>
              <a:t>in</a:t>
            </a:r>
            <a:r>
              <a:rPr lang="en-ZM" sz="2400">
                <a:latin typeface="+mn-lt"/>
              </a:rPr>
              <a:t> </a:t>
            </a:r>
            <a:r>
              <a:rPr lang="en-US" sz="2400">
                <a:latin typeface="+mn-lt"/>
              </a:rPr>
              <a:t>this</a:t>
            </a:r>
            <a:r>
              <a:rPr lang="en-ZM" sz="2400">
                <a:latin typeface="+mn-lt"/>
              </a:rPr>
              <a:t> </a:t>
            </a:r>
            <a:r>
              <a:rPr lang="en-US" sz="2400">
                <a:latin typeface="+mn-lt"/>
              </a:rPr>
              <a:t>e</a:t>
            </a:r>
            <a:r>
              <a:rPr lang="en-ZM" sz="2400">
                <a:latin typeface="+mn-lt"/>
              </a:rPr>
              <a:t>n</a:t>
            </a:r>
            <a:r>
              <a:rPr lang="en-US" sz="2400">
                <a:latin typeface="+mn-lt"/>
              </a:rPr>
              <a:t>g</a:t>
            </a:r>
            <a:r>
              <a:rPr lang="en-ZM" sz="2400">
                <a:latin typeface="+mn-lt"/>
              </a:rPr>
              <a:t>a</a:t>
            </a:r>
            <a:r>
              <a:rPr lang="en-US" sz="2400">
                <a:latin typeface="+mn-lt"/>
              </a:rPr>
              <a:t>g</a:t>
            </a:r>
            <a:r>
              <a:rPr lang="en-ZM" sz="2400">
                <a:latin typeface="+mn-lt"/>
              </a:rPr>
              <a:t>e</a:t>
            </a:r>
            <a:r>
              <a:rPr lang="en-US" sz="2400">
                <a:latin typeface="+mn-lt"/>
              </a:rPr>
              <a:t>m</a:t>
            </a:r>
            <a:r>
              <a:rPr lang="en-ZM" sz="2400">
                <a:latin typeface="+mn-lt"/>
              </a:rPr>
              <a:t>e</a:t>
            </a:r>
            <a:r>
              <a:rPr lang="en-US" sz="2400">
                <a:latin typeface="+mn-lt"/>
              </a:rPr>
              <a:t>n</a:t>
            </a:r>
            <a:r>
              <a:rPr lang="en-ZM" sz="2400">
                <a:latin typeface="+mn-lt"/>
              </a:rPr>
              <a:t>t </a:t>
            </a:r>
            <a:r>
              <a:rPr lang="en-US" sz="2400">
                <a:latin typeface="+mn-lt"/>
              </a:rPr>
              <a:t>is</a:t>
            </a:r>
            <a:r>
              <a:rPr lang="en-ZM" sz="2400">
                <a:latin typeface="+mn-lt"/>
              </a:rPr>
              <a:t> </a:t>
            </a:r>
            <a:r>
              <a:rPr lang="en-US" sz="2400">
                <a:latin typeface="+mn-lt"/>
              </a:rPr>
              <a:t>a</a:t>
            </a:r>
            <a:r>
              <a:rPr lang="en-ZM" sz="2400">
                <a:latin typeface="+mn-lt"/>
              </a:rPr>
              <a:t>n </a:t>
            </a:r>
            <a:r>
              <a:rPr lang="en-US" sz="2400">
                <a:latin typeface="+mn-lt"/>
              </a:rPr>
              <a:t>iterative </a:t>
            </a:r>
            <a:r>
              <a:rPr lang="en-ZM" sz="2400">
                <a:latin typeface="+mn-lt"/>
              </a:rPr>
              <a:t>4–</a:t>
            </a:r>
            <a:r>
              <a:rPr lang="en-US" sz="2400">
                <a:latin typeface="+mn-lt"/>
              </a:rPr>
              <a:t>step </a:t>
            </a:r>
            <a:r>
              <a:rPr lang="en-ZM" sz="2400">
                <a:latin typeface="+mn-lt"/>
              </a:rPr>
              <a:t>process t</a:t>
            </a:r>
            <a:r>
              <a:rPr lang="en-US" sz="2400">
                <a:latin typeface="+mn-lt"/>
              </a:rPr>
              <a:t>a</a:t>
            </a:r>
            <a:r>
              <a:rPr lang="en-ZM" sz="2400">
                <a:latin typeface="+mn-lt"/>
              </a:rPr>
              <a:t>k</a:t>
            </a:r>
            <a:r>
              <a:rPr lang="en-US" sz="2400" err="1">
                <a:latin typeface="+mn-lt"/>
              </a:rPr>
              <a:t>i</a:t>
            </a:r>
            <a:r>
              <a:rPr lang="en-ZM" sz="2400">
                <a:latin typeface="+mn-lt"/>
              </a:rPr>
              <a:t>n</a:t>
            </a:r>
            <a:r>
              <a:rPr lang="en-US" sz="2400">
                <a:latin typeface="+mn-lt"/>
              </a:rPr>
              <a:t>g</a:t>
            </a:r>
            <a:r>
              <a:rPr lang="en-ZM" sz="2400">
                <a:latin typeface="+mn-lt"/>
              </a:rPr>
              <a:t> </a:t>
            </a:r>
            <a:r>
              <a:rPr lang="en-US" sz="2400">
                <a:latin typeface="+mn-lt"/>
              </a:rPr>
              <a:t>advantage</a:t>
            </a:r>
            <a:r>
              <a:rPr lang="en-ZM" sz="2400">
                <a:latin typeface="+mn-lt"/>
              </a:rPr>
              <a:t> of Azure Si</a:t>
            </a:r>
            <a:r>
              <a:rPr lang="en-US" sz="2400">
                <a:latin typeface="+mn-lt"/>
              </a:rPr>
              <a:t>t</a:t>
            </a:r>
            <a:r>
              <a:rPr lang="en-ZM" sz="2400">
                <a:latin typeface="+mn-lt"/>
              </a:rPr>
              <a:t>e </a:t>
            </a:r>
            <a:r>
              <a:rPr lang="en-US" sz="2400">
                <a:latin typeface="+mn-lt"/>
              </a:rPr>
              <a:t>R</a:t>
            </a:r>
            <a:r>
              <a:rPr lang="en-ZM" sz="2400">
                <a:latin typeface="+mn-lt"/>
              </a:rPr>
              <a:t>e</a:t>
            </a:r>
            <a:r>
              <a:rPr lang="en-US" sz="2400">
                <a:latin typeface="+mn-lt"/>
              </a:rPr>
              <a:t>c</a:t>
            </a:r>
            <a:r>
              <a:rPr lang="en-ZM" sz="2400">
                <a:latin typeface="+mn-lt"/>
              </a:rPr>
              <a:t>o</a:t>
            </a:r>
            <a:r>
              <a:rPr lang="en-US" sz="2400">
                <a:latin typeface="+mn-lt"/>
              </a:rPr>
              <a:t>v</a:t>
            </a:r>
            <a:r>
              <a:rPr lang="en-ZM" sz="2400">
                <a:latin typeface="+mn-lt"/>
              </a:rPr>
              <a:t>e</a:t>
            </a:r>
            <a:r>
              <a:rPr lang="en-US" sz="2400">
                <a:latin typeface="+mn-lt"/>
              </a:rPr>
              <a:t>r</a:t>
            </a:r>
            <a:r>
              <a:rPr lang="en-ZM" sz="2400">
                <a:latin typeface="+mn-lt"/>
              </a:rPr>
              <a:t>y </a:t>
            </a:r>
            <a:r>
              <a:rPr lang="en-US" sz="2400">
                <a:latin typeface="+mn-lt"/>
              </a:rPr>
              <a:t>f</a:t>
            </a:r>
            <a:r>
              <a:rPr lang="en-ZM" sz="2400">
                <a:latin typeface="+mn-lt"/>
              </a:rPr>
              <a:t>o</a:t>
            </a:r>
            <a:r>
              <a:rPr lang="en-US" sz="2400">
                <a:latin typeface="+mn-lt"/>
              </a:rPr>
              <a:t>r</a:t>
            </a:r>
            <a:r>
              <a:rPr lang="en-ZM" sz="2400">
                <a:latin typeface="+mn-lt"/>
              </a:rPr>
              <a:t> </a:t>
            </a:r>
            <a:r>
              <a:rPr lang="en-US" sz="2400">
                <a:latin typeface="+mn-lt"/>
              </a:rPr>
              <a:t>s</a:t>
            </a:r>
            <a:r>
              <a:rPr lang="en-ZM" sz="2400">
                <a:latin typeface="+mn-lt"/>
              </a:rPr>
              <a:t>t</a:t>
            </a:r>
            <a:r>
              <a:rPr lang="en-US" sz="2400">
                <a:latin typeface="+mn-lt"/>
              </a:rPr>
              <a:t>a</a:t>
            </a:r>
            <a:r>
              <a:rPr lang="en-ZM" sz="2400">
                <a:latin typeface="+mn-lt"/>
              </a:rPr>
              <a:t>n</a:t>
            </a:r>
            <a:r>
              <a:rPr lang="en-US" sz="2400">
                <a:latin typeface="+mn-lt"/>
              </a:rPr>
              <a:t>d</a:t>
            </a:r>
            <a:r>
              <a:rPr lang="en-ZM" sz="2400">
                <a:latin typeface="+mn-lt"/>
              </a:rPr>
              <a:t>a</a:t>
            </a:r>
            <a:r>
              <a:rPr lang="en-US" sz="2400">
                <a:latin typeface="+mn-lt"/>
              </a:rPr>
              <a:t>r</a:t>
            </a:r>
            <a:r>
              <a:rPr lang="en-ZM" sz="2400">
                <a:latin typeface="+mn-lt"/>
              </a:rPr>
              <a:t>d workloads and usin</a:t>
            </a:r>
            <a:r>
              <a:rPr lang="en-US" sz="2400">
                <a:latin typeface="+mn-lt"/>
              </a:rPr>
              <a:t>g</a:t>
            </a:r>
            <a:r>
              <a:rPr lang="en-ZM" sz="2400">
                <a:latin typeface="+mn-lt"/>
              </a:rPr>
              <a:t> </a:t>
            </a:r>
            <a:r>
              <a:rPr lang="en-US" sz="2400">
                <a:latin typeface="+mn-lt"/>
              </a:rPr>
              <a:t>Relativity</a:t>
            </a:r>
            <a:r>
              <a:rPr lang="en-ZM" sz="2400">
                <a:latin typeface="+mn-lt"/>
              </a:rPr>
              <a:t>’s internal build process for any workloads requiring c</a:t>
            </a:r>
            <a:r>
              <a:rPr lang="en-US" sz="2400">
                <a:latin typeface="+mn-lt"/>
              </a:rPr>
              <a:t>u</a:t>
            </a:r>
            <a:r>
              <a:rPr lang="en-ZM" sz="2400">
                <a:latin typeface="+mn-lt"/>
              </a:rPr>
              <a:t>s</a:t>
            </a:r>
            <a:r>
              <a:rPr lang="en-US" sz="2400">
                <a:latin typeface="+mn-lt"/>
              </a:rPr>
              <a:t>t</a:t>
            </a:r>
            <a:r>
              <a:rPr lang="en-ZM" sz="2400">
                <a:latin typeface="+mn-lt"/>
              </a:rPr>
              <a:t>o</a:t>
            </a:r>
            <a:r>
              <a:rPr lang="en-US" sz="2400">
                <a:latin typeface="+mn-lt"/>
              </a:rPr>
              <a:t>m</a:t>
            </a:r>
            <a:r>
              <a:rPr lang="en-ZM" sz="2400">
                <a:latin typeface="+mn-lt"/>
              </a:rPr>
              <a:t> builds. </a:t>
            </a:r>
            <a:endParaRPr lang="en-UG" sz="2400">
              <a:latin typeface="+mn-lt"/>
            </a:endParaRPr>
          </a:p>
        </p:txBody>
      </p:sp>
      <p:graphicFrame>
        <p:nvGraphicFramePr>
          <p:cNvPr id="4" name="Diagram 3">
            <a:extLst>
              <a:ext uri="{FF2B5EF4-FFF2-40B4-BE49-F238E27FC236}">
                <a16:creationId xmlns:a16="http://schemas.microsoft.com/office/drawing/2014/main" id="{3CE9E5C3-463C-4D2F-B42E-B2A5721596A1}"/>
              </a:ext>
            </a:extLst>
          </p:cNvPr>
          <p:cNvGraphicFramePr/>
          <p:nvPr>
            <p:extLst>
              <p:ext uri="{D42A27DB-BD31-4B8C-83A1-F6EECF244321}">
                <p14:modId xmlns:p14="http://schemas.microsoft.com/office/powerpoint/2010/main" val="3019121734"/>
              </p:ext>
            </p:extLst>
          </p:nvPr>
        </p:nvGraphicFramePr>
        <p:xfrm>
          <a:off x="1034793" y="2747451"/>
          <a:ext cx="10160001" cy="290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26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US">
                <a:latin typeface="Arial Black" panose="020B0A04020102020204" pitchFamily="34" charset="0"/>
              </a:rPr>
              <a:t>Prioritization Approach</a:t>
            </a:r>
          </a:p>
        </p:txBody>
      </p:sp>
      <p:sp>
        <p:nvSpPr>
          <p:cNvPr id="3" name="TextBox 2">
            <a:extLst>
              <a:ext uri="{FF2B5EF4-FFF2-40B4-BE49-F238E27FC236}">
                <a16:creationId xmlns:a16="http://schemas.microsoft.com/office/drawing/2014/main" id="{B996BE30-654C-41F6-8FB7-1C73D366702E}"/>
              </a:ext>
            </a:extLst>
          </p:cNvPr>
          <p:cNvSpPr txBox="1"/>
          <p:nvPr/>
        </p:nvSpPr>
        <p:spPr>
          <a:xfrm>
            <a:off x="838200" y="1391479"/>
            <a:ext cx="10787743" cy="4086503"/>
          </a:xfrm>
          <a:prstGeom prst="rect">
            <a:avLst/>
          </a:prstGeom>
          <a:noFill/>
        </p:spPr>
        <p:txBody>
          <a:bodyPr wrap="square" rtlCol="0" anchor="t">
            <a:spAutoFit/>
          </a:bodyPr>
          <a:lstStyle/>
          <a:p>
            <a:r>
              <a:rPr lang="en-US" sz="2400">
                <a:latin typeface="+mn-lt"/>
              </a:rPr>
              <a:t>With client input, group workloads based on the following criteria: </a:t>
            </a:r>
          </a:p>
          <a:p>
            <a:endParaRPr lang="en-US" sz="2400">
              <a:latin typeface="+mn-lt"/>
            </a:endParaRPr>
          </a:p>
          <a:p>
            <a:pPr marL="685800" indent="-685800">
              <a:lnSpc>
                <a:spcPct val="150000"/>
              </a:lnSpc>
              <a:buFont typeface="Wingdings" panose="05000000000000000000" pitchFamily="2" charset="2"/>
              <a:buChar char="q"/>
            </a:pPr>
            <a:r>
              <a:rPr lang="en-US" sz="2400">
                <a:latin typeface="+mn-lt"/>
              </a:rPr>
              <a:t>Business Impact/Criticality </a:t>
            </a:r>
            <a:r>
              <a:rPr lang="en-ZM" sz="2400">
                <a:latin typeface="+mn-lt"/>
              </a:rPr>
              <a:t> (</a:t>
            </a:r>
            <a:r>
              <a:rPr lang="en-US" sz="2400">
                <a:latin typeface="+mn-lt"/>
              </a:rPr>
              <a:t>Relativity</a:t>
            </a:r>
            <a:r>
              <a:rPr lang="en-ZM" sz="2400">
                <a:latin typeface="+mn-lt"/>
              </a:rPr>
              <a:t>)</a:t>
            </a:r>
            <a:endParaRPr lang="en-US" sz="2400">
              <a:latin typeface="+mn-lt"/>
            </a:endParaRPr>
          </a:p>
          <a:p>
            <a:pPr marL="685800" indent="-685800">
              <a:lnSpc>
                <a:spcPct val="150000"/>
              </a:lnSpc>
              <a:buFont typeface="Wingdings" panose="05000000000000000000" pitchFamily="2" charset="2"/>
              <a:buChar char="q"/>
            </a:pPr>
            <a:r>
              <a:rPr lang="en-US" sz="2400">
                <a:latin typeface="+mn-lt"/>
              </a:rPr>
              <a:t>Migration Complexity</a:t>
            </a:r>
            <a:r>
              <a:rPr lang="en-ZM" sz="2400">
                <a:latin typeface="+mn-lt"/>
              </a:rPr>
              <a:t> (10</a:t>
            </a:r>
            <a:r>
              <a:rPr lang="en-US" sz="2400">
                <a:latin typeface="+mn-lt"/>
              </a:rPr>
              <a:t>M</a:t>
            </a:r>
            <a:r>
              <a:rPr lang="en-ZM" sz="2400">
                <a:latin typeface="+mn-lt"/>
              </a:rPr>
              <a:t>)</a:t>
            </a:r>
          </a:p>
          <a:p>
            <a:pPr marL="1374775" lvl="2" indent="-685800">
              <a:buFont typeface="Wingdings" panose="05000000000000000000" pitchFamily="2" charset="2"/>
              <a:buChar char="§"/>
            </a:pPr>
            <a:r>
              <a:rPr lang="en-ZM" sz="2400">
                <a:latin typeface="+mn-lt"/>
              </a:rPr>
              <a:t>A</a:t>
            </a:r>
            <a:r>
              <a:rPr lang="en-US" sz="2400">
                <a:latin typeface="+mn-lt"/>
              </a:rPr>
              <a:t>z</a:t>
            </a:r>
            <a:r>
              <a:rPr lang="en-ZM" sz="2400">
                <a:latin typeface="+mn-lt"/>
              </a:rPr>
              <a:t>u</a:t>
            </a:r>
            <a:r>
              <a:rPr lang="en-US" sz="2400">
                <a:latin typeface="+mn-lt"/>
              </a:rPr>
              <a:t>r</a:t>
            </a:r>
            <a:r>
              <a:rPr lang="en-ZM" sz="2400">
                <a:latin typeface="+mn-lt"/>
              </a:rPr>
              <a:t>e </a:t>
            </a:r>
            <a:r>
              <a:rPr lang="en-US" sz="2400">
                <a:latin typeface="+mn-lt"/>
              </a:rPr>
              <a:t>S</a:t>
            </a:r>
            <a:r>
              <a:rPr lang="en-ZM" sz="2400">
                <a:latin typeface="+mn-lt"/>
              </a:rPr>
              <a:t>i</a:t>
            </a:r>
            <a:r>
              <a:rPr lang="en-US" sz="2400">
                <a:latin typeface="+mn-lt"/>
              </a:rPr>
              <a:t>t</a:t>
            </a:r>
            <a:r>
              <a:rPr lang="en-ZM" sz="2400">
                <a:latin typeface="+mn-lt"/>
              </a:rPr>
              <a:t>e </a:t>
            </a:r>
            <a:r>
              <a:rPr lang="en-US" sz="2400">
                <a:latin typeface="+mn-lt"/>
              </a:rPr>
              <a:t>R</a:t>
            </a:r>
            <a:r>
              <a:rPr lang="en-ZM" sz="2400">
                <a:latin typeface="+mn-lt"/>
              </a:rPr>
              <a:t>ecovery (</a:t>
            </a:r>
            <a:r>
              <a:rPr lang="en-US" sz="2400">
                <a:latin typeface="+mn-lt"/>
              </a:rPr>
              <a:t>A</a:t>
            </a:r>
            <a:r>
              <a:rPr lang="en-ZM" sz="2400">
                <a:latin typeface="+mn-lt"/>
              </a:rPr>
              <a:t>S</a:t>
            </a:r>
            <a:r>
              <a:rPr lang="en-US" sz="2400">
                <a:latin typeface="+mn-lt"/>
              </a:rPr>
              <a:t>R</a:t>
            </a:r>
            <a:r>
              <a:rPr lang="en-ZM" sz="2400">
                <a:latin typeface="+mn-lt"/>
              </a:rPr>
              <a:t>)</a:t>
            </a:r>
          </a:p>
          <a:p>
            <a:pPr marL="1374775" lvl="2" indent="-685800">
              <a:buFont typeface="Wingdings" panose="05000000000000000000" pitchFamily="2" charset="2"/>
              <a:buChar char="§"/>
            </a:pPr>
            <a:r>
              <a:rPr lang="en-ZM" sz="2400">
                <a:latin typeface="+mn-lt"/>
              </a:rPr>
              <a:t>Non-ASR (</a:t>
            </a:r>
            <a:r>
              <a:rPr lang="en-US" sz="2400">
                <a:latin typeface="+mn-lt"/>
              </a:rPr>
              <a:t>Rebuild</a:t>
            </a:r>
            <a:r>
              <a:rPr lang="en-ZM" sz="2400">
                <a:latin typeface="+mn-lt"/>
              </a:rPr>
              <a:t>)</a:t>
            </a:r>
          </a:p>
          <a:p>
            <a:pPr marL="1374775" lvl="2" indent="-685800">
              <a:buFont typeface="Wingdings" panose="05000000000000000000" pitchFamily="2" charset="2"/>
              <a:buChar char="§"/>
            </a:pPr>
            <a:r>
              <a:rPr lang="en-ZM" sz="2400">
                <a:latin typeface="+mn-lt"/>
              </a:rPr>
              <a:t>P</a:t>
            </a:r>
            <a:r>
              <a:rPr lang="en-US" sz="2400">
                <a:latin typeface="+mn-lt"/>
              </a:rPr>
              <a:t>u</a:t>
            </a:r>
            <a:r>
              <a:rPr lang="en-ZM" sz="2400">
                <a:latin typeface="+mn-lt"/>
              </a:rPr>
              <a:t>b</a:t>
            </a:r>
            <a:r>
              <a:rPr lang="en-US" sz="2400">
                <a:latin typeface="+mn-lt"/>
              </a:rPr>
              <a:t>l</a:t>
            </a:r>
            <a:r>
              <a:rPr lang="en-ZM" sz="2400">
                <a:latin typeface="+mn-lt"/>
              </a:rPr>
              <a:t>i</a:t>
            </a:r>
            <a:r>
              <a:rPr lang="en-US" sz="2400">
                <a:latin typeface="+mn-lt"/>
              </a:rPr>
              <a:t>c</a:t>
            </a:r>
            <a:r>
              <a:rPr lang="en-ZM" sz="2400">
                <a:latin typeface="+mn-lt"/>
              </a:rPr>
              <a:t> </a:t>
            </a:r>
            <a:r>
              <a:rPr lang="en-US" sz="2400">
                <a:latin typeface="+mn-lt"/>
              </a:rPr>
              <a:t>F</a:t>
            </a:r>
            <a:r>
              <a:rPr lang="en-ZM" sz="2400">
                <a:latin typeface="+mn-lt"/>
              </a:rPr>
              <a:t>a</a:t>
            </a:r>
            <a:r>
              <a:rPr lang="en-US" sz="2400">
                <a:latin typeface="+mn-lt"/>
              </a:rPr>
              <a:t>c</a:t>
            </a:r>
            <a:r>
              <a:rPr lang="en-ZM" sz="2400">
                <a:latin typeface="+mn-lt"/>
              </a:rPr>
              <a:t>i</a:t>
            </a:r>
            <a:r>
              <a:rPr lang="en-US" sz="2400">
                <a:latin typeface="+mn-lt"/>
              </a:rPr>
              <a:t>n</a:t>
            </a:r>
            <a:r>
              <a:rPr lang="en-ZM" sz="2400">
                <a:latin typeface="+mn-lt"/>
              </a:rPr>
              <a:t>g </a:t>
            </a:r>
            <a:endParaRPr lang="en-US" sz="2400">
              <a:latin typeface="+mn-lt"/>
            </a:endParaRPr>
          </a:p>
          <a:p>
            <a:pPr marL="685800" indent="-685800">
              <a:lnSpc>
                <a:spcPct val="150000"/>
              </a:lnSpc>
              <a:buFont typeface="Wingdings" panose="05000000000000000000" pitchFamily="2" charset="2"/>
              <a:buChar char="q"/>
            </a:pPr>
            <a:r>
              <a:rPr lang="en-US" sz="2400">
                <a:latin typeface="+mn-lt"/>
              </a:rPr>
              <a:t>Schedule (applications deployment, release schedules, blackout/freeze periods)</a:t>
            </a:r>
            <a:endParaRPr lang="en-UG" sz="2400">
              <a:latin typeface="+mn-lt"/>
            </a:endParaRPr>
          </a:p>
        </p:txBody>
      </p:sp>
    </p:spTree>
    <p:extLst>
      <p:ext uri="{BB962C8B-B14F-4D97-AF65-F5344CB8AC3E}">
        <p14:creationId xmlns:p14="http://schemas.microsoft.com/office/powerpoint/2010/main" val="91824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75E6-DE81-4F33-AD22-07824C2F7AD6}"/>
              </a:ext>
            </a:extLst>
          </p:cNvPr>
          <p:cNvSpPr>
            <a:spLocks noGrp="1"/>
          </p:cNvSpPr>
          <p:nvPr>
            <p:ph type="title"/>
          </p:nvPr>
        </p:nvSpPr>
        <p:spPr>
          <a:xfrm>
            <a:off x="838200" y="365125"/>
            <a:ext cx="10515600" cy="926731"/>
          </a:xfrm>
        </p:spPr>
        <p:txBody>
          <a:bodyPr/>
          <a:lstStyle/>
          <a:p>
            <a:r>
              <a:rPr lang="en-ZM">
                <a:latin typeface="Arial Black" panose="020B0A04020102020204" pitchFamily="34" charset="0"/>
              </a:rPr>
              <a:t>High-level </a:t>
            </a:r>
            <a:r>
              <a:rPr lang="en-US">
                <a:latin typeface="Arial Black" panose="020B0A04020102020204" pitchFamily="34" charset="0"/>
              </a:rPr>
              <a:t>Migration</a:t>
            </a:r>
            <a:r>
              <a:rPr lang="en-ZM">
                <a:latin typeface="Arial Black" panose="020B0A04020102020204" pitchFamily="34" charset="0"/>
              </a:rPr>
              <a:t> Process Flow</a:t>
            </a:r>
            <a:endParaRPr lang="en-UG">
              <a:latin typeface="Arial Black" panose="020B0A04020102020204" pitchFamily="34" charset="0"/>
            </a:endParaRPr>
          </a:p>
        </p:txBody>
      </p:sp>
      <p:graphicFrame>
        <p:nvGraphicFramePr>
          <p:cNvPr id="10" name="Diagram 9">
            <a:extLst>
              <a:ext uri="{FF2B5EF4-FFF2-40B4-BE49-F238E27FC236}">
                <a16:creationId xmlns:a16="http://schemas.microsoft.com/office/drawing/2014/main" id="{4C18875C-E1B6-40C7-9792-C97FB28987FA}"/>
              </a:ext>
            </a:extLst>
          </p:cNvPr>
          <p:cNvGraphicFramePr/>
          <p:nvPr>
            <p:extLst>
              <p:ext uri="{D42A27DB-BD31-4B8C-83A1-F6EECF244321}">
                <p14:modId xmlns:p14="http://schemas.microsoft.com/office/powerpoint/2010/main" val="2074235750"/>
              </p:ext>
            </p:extLst>
          </p:nvPr>
        </p:nvGraphicFramePr>
        <p:xfrm>
          <a:off x="1310373" y="2933398"/>
          <a:ext cx="9877946" cy="4103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A1CC93C-5D0C-4B63-BBE8-F23C062845EE}"/>
              </a:ext>
            </a:extLst>
          </p:cNvPr>
          <p:cNvSpPr txBox="1"/>
          <p:nvPr/>
        </p:nvSpPr>
        <p:spPr>
          <a:xfrm>
            <a:off x="838200" y="1346042"/>
            <a:ext cx="10591406" cy="1938992"/>
          </a:xfrm>
          <a:prstGeom prst="rect">
            <a:avLst/>
          </a:prstGeom>
          <a:noFill/>
        </p:spPr>
        <p:txBody>
          <a:bodyPr wrap="square" rtlCol="0">
            <a:spAutoFit/>
          </a:bodyPr>
          <a:lstStyle/>
          <a:p>
            <a:r>
              <a:rPr lang="en-US" sz="2400">
                <a:latin typeface="+mn-lt"/>
              </a:rPr>
              <a:t>T</a:t>
            </a:r>
            <a:r>
              <a:rPr lang="en-ZM" sz="2400">
                <a:latin typeface="+mn-lt"/>
              </a:rPr>
              <a:t>h</a:t>
            </a:r>
            <a:r>
              <a:rPr lang="en-US" sz="2400">
                <a:latin typeface="+mn-lt"/>
              </a:rPr>
              <a:t>e</a:t>
            </a:r>
            <a:r>
              <a:rPr lang="en-ZM" sz="2400">
                <a:latin typeface="+mn-lt"/>
              </a:rPr>
              <a:t> 4-</a:t>
            </a:r>
            <a:r>
              <a:rPr lang="en-US" sz="2400">
                <a:latin typeface="+mn-lt"/>
              </a:rPr>
              <a:t>step p</a:t>
            </a:r>
            <a:r>
              <a:rPr lang="en-ZM" sz="2400">
                <a:latin typeface="+mn-lt"/>
              </a:rPr>
              <a:t>r</a:t>
            </a:r>
            <a:r>
              <a:rPr lang="en-US" sz="2400">
                <a:latin typeface="+mn-lt"/>
              </a:rPr>
              <a:t>o</a:t>
            </a:r>
            <a:r>
              <a:rPr lang="en-ZM" sz="2400">
                <a:latin typeface="+mn-lt"/>
              </a:rPr>
              <a:t>c</a:t>
            </a:r>
            <a:r>
              <a:rPr lang="en-US" sz="2400">
                <a:latin typeface="+mn-lt"/>
              </a:rPr>
              <a:t>e</a:t>
            </a:r>
            <a:r>
              <a:rPr lang="en-ZM" sz="2400">
                <a:latin typeface="+mn-lt"/>
              </a:rPr>
              <a:t>s</a:t>
            </a:r>
            <a:r>
              <a:rPr lang="en-US" sz="2400">
                <a:latin typeface="+mn-lt"/>
              </a:rPr>
              <a:t>s</a:t>
            </a:r>
            <a:r>
              <a:rPr lang="en-ZM" sz="2400">
                <a:latin typeface="+mn-lt"/>
              </a:rPr>
              <a:t> </a:t>
            </a:r>
            <a:r>
              <a:rPr lang="en-US" sz="2400">
                <a:latin typeface="+mn-lt"/>
              </a:rPr>
              <a:t>p</a:t>
            </a:r>
            <a:r>
              <a:rPr lang="en-ZM" sz="2400">
                <a:latin typeface="+mn-lt"/>
              </a:rPr>
              <a:t>r</a:t>
            </a:r>
            <a:r>
              <a:rPr lang="en-US" sz="2400">
                <a:latin typeface="+mn-lt"/>
              </a:rPr>
              <a:t>o</a:t>
            </a:r>
            <a:r>
              <a:rPr lang="en-ZM" sz="2400">
                <a:latin typeface="+mn-lt"/>
              </a:rPr>
              <a:t>v</a:t>
            </a:r>
            <a:r>
              <a:rPr lang="en-US" sz="2400" err="1">
                <a:latin typeface="+mn-lt"/>
              </a:rPr>
              <a:t>i</a:t>
            </a:r>
            <a:r>
              <a:rPr lang="en-ZM" sz="2400">
                <a:latin typeface="+mn-lt"/>
              </a:rPr>
              <a:t>d</a:t>
            </a:r>
            <a:r>
              <a:rPr lang="en-US" sz="2400">
                <a:latin typeface="+mn-lt"/>
              </a:rPr>
              <a:t>e</a:t>
            </a:r>
            <a:r>
              <a:rPr lang="en-ZM" sz="2400">
                <a:latin typeface="+mn-lt"/>
              </a:rPr>
              <a:t>s </a:t>
            </a:r>
            <a:r>
              <a:rPr lang="en-US" sz="2400">
                <a:latin typeface="+mn-lt"/>
              </a:rPr>
              <a:t>a</a:t>
            </a:r>
            <a:r>
              <a:rPr lang="en-ZM" sz="2400">
                <a:latin typeface="+mn-lt"/>
              </a:rPr>
              <a:t>n </a:t>
            </a:r>
            <a:r>
              <a:rPr lang="en-US" sz="2400">
                <a:latin typeface="+mn-lt"/>
              </a:rPr>
              <a:t>e</a:t>
            </a:r>
            <a:r>
              <a:rPr lang="en-ZM" sz="2400">
                <a:latin typeface="+mn-lt"/>
              </a:rPr>
              <a:t>f</a:t>
            </a:r>
            <a:r>
              <a:rPr lang="en-US" sz="2400">
                <a:latin typeface="+mn-lt"/>
              </a:rPr>
              <a:t>f</a:t>
            </a:r>
            <a:r>
              <a:rPr lang="en-ZM" sz="2400">
                <a:latin typeface="+mn-lt"/>
              </a:rPr>
              <a:t>e</a:t>
            </a:r>
            <a:r>
              <a:rPr lang="en-US" sz="2400">
                <a:latin typeface="+mn-lt"/>
              </a:rPr>
              <a:t>c</a:t>
            </a:r>
            <a:r>
              <a:rPr lang="en-ZM" sz="2400">
                <a:latin typeface="+mn-lt"/>
              </a:rPr>
              <a:t>t</a:t>
            </a:r>
            <a:r>
              <a:rPr lang="en-US" sz="2400" err="1">
                <a:latin typeface="+mn-lt"/>
              </a:rPr>
              <a:t>i</a:t>
            </a:r>
            <a:r>
              <a:rPr lang="en-ZM" sz="2400">
                <a:latin typeface="+mn-lt"/>
              </a:rPr>
              <a:t>v</a:t>
            </a:r>
            <a:r>
              <a:rPr lang="en-US" sz="2400">
                <a:latin typeface="+mn-lt"/>
              </a:rPr>
              <a:t>e</a:t>
            </a:r>
            <a:r>
              <a:rPr lang="en-ZM" sz="2400">
                <a:latin typeface="+mn-lt"/>
              </a:rPr>
              <a:t> </a:t>
            </a:r>
            <a:r>
              <a:rPr lang="en-US" sz="2400">
                <a:latin typeface="+mn-lt"/>
              </a:rPr>
              <a:t>w</a:t>
            </a:r>
            <a:r>
              <a:rPr lang="en-ZM" sz="2400">
                <a:latin typeface="+mn-lt"/>
              </a:rPr>
              <a:t>a</a:t>
            </a:r>
            <a:r>
              <a:rPr lang="en-US" sz="2400">
                <a:latin typeface="+mn-lt"/>
              </a:rPr>
              <a:t>y</a:t>
            </a:r>
            <a:r>
              <a:rPr lang="en-ZM" sz="2400">
                <a:latin typeface="+mn-lt"/>
              </a:rPr>
              <a:t> </a:t>
            </a:r>
            <a:r>
              <a:rPr lang="en-US" sz="2400">
                <a:latin typeface="+mn-lt"/>
              </a:rPr>
              <a:t>o</a:t>
            </a:r>
            <a:r>
              <a:rPr lang="en-ZM" sz="2400">
                <a:latin typeface="+mn-lt"/>
              </a:rPr>
              <a:t>f </a:t>
            </a:r>
            <a:r>
              <a:rPr lang="en-US" sz="2400">
                <a:latin typeface="+mn-lt"/>
              </a:rPr>
              <a:t>p</a:t>
            </a:r>
            <a:r>
              <a:rPr lang="en-ZM" sz="2400">
                <a:latin typeface="+mn-lt"/>
              </a:rPr>
              <a:t>e</a:t>
            </a:r>
            <a:r>
              <a:rPr lang="en-US" sz="2400">
                <a:latin typeface="+mn-lt"/>
              </a:rPr>
              <a:t>r</a:t>
            </a:r>
            <a:r>
              <a:rPr lang="en-ZM" sz="2400">
                <a:latin typeface="+mn-lt"/>
              </a:rPr>
              <a:t>f</a:t>
            </a:r>
            <a:r>
              <a:rPr lang="en-US" sz="2400">
                <a:latin typeface="+mn-lt"/>
              </a:rPr>
              <a:t>o</a:t>
            </a:r>
            <a:r>
              <a:rPr lang="en-ZM" sz="2400">
                <a:latin typeface="+mn-lt"/>
              </a:rPr>
              <a:t>r</a:t>
            </a:r>
            <a:r>
              <a:rPr lang="en-US" sz="2400">
                <a:latin typeface="+mn-lt"/>
              </a:rPr>
              <a:t>m</a:t>
            </a:r>
            <a:r>
              <a:rPr lang="en-ZM" sz="2400" err="1">
                <a:latin typeface="+mn-lt"/>
              </a:rPr>
              <a:t>ing</a:t>
            </a:r>
            <a:r>
              <a:rPr lang="en-ZM" sz="2400">
                <a:latin typeface="+mn-lt"/>
              </a:rPr>
              <a:t> migrations for the volume of workloads in </a:t>
            </a:r>
            <a:r>
              <a:rPr lang="en-US" sz="2400">
                <a:latin typeface="+mn-lt"/>
              </a:rPr>
              <a:t>Relativity</a:t>
            </a:r>
            <a:r>
              <a:rPr lang="en-ZM" sz="2400">
                <a:latin typeface="+mn-lt"/>
              </a:rPr>
              <a:t>’s Chicago </a:t>
            </a:r>
            <a:r>
              <a:rPr lang="en-ZM" sz="2400" err="1">
                <a:latin typeface="+mn-lt"/>
              </a:rPr>
              <a:t>datace</a:t>
            </a:r>
            <a:r>
              <a:rPr lang="en-US" sz="2400">
                <a:latin typeface="+mn-lt"/>
              </a:rPr>
              <a:t>n</a:t>
            </a:r>
            <a:r>
              <a:rPr lang="en-ZM" sz="2400">
                <a:latin typeface="+mn-lt"/>
              </a:rPr>
              <a:t>t</a:t>
            </a:r>
            <a:r>
              <a:rPr lang="en-US" sz="2400">
                <a:latin typeface="+mn-lt"/>
              </a:rPr>
              <a:t>e</a:t>
            </a:r>
            <a:r>
              <a:rPr lang="en-ZM" sz="2400" err="1">
                <a:latin typeface="+mn-lt"/>
              </a:rPr>
              <a:t>r.</a:t>
            </a:r>
            <a:r>
              <a:rPr lang="en-ZM" sz="2400">
                <a:latin typeface="+mn-lt"/>
              </a:rPr>
              <a:t>  </a:t>
            </a:r>
            <a:r>
              <a:rPr lang="en-US" sz="2400">
                <a:latin typeface="+mn-lt"/>
              </a:rPr>
              <a:t>S</a:t>
            </a:r>
            <a:r>
              <a:rPr lang="en-ZM" sz="2400">
                <a:latin typeface="+mn-lt"/>
              </a:rPr>
              <a:t>u</a:t>
            </a:r>
            <a:r>
              <a:rPr lang="en-US" sz="2400">
                <a:latin typeface="+mn-lt"/>
              </a:rPr>
              <a:t>b</a:t>
            </a:r>
            <a:r>
              <a:rPr lang="en-ZM" sz="2400">
                <a:latin typeface="+mn-lt"/>
              </a:rPr>
              <a:t>s</a:t>
            </a:r>
            <a:r>
              <a:rPr lang="en-US" sz="2400">
                <a:latin typeface="+mn-lt"/>
              </a:rPr>
              <a:t>e</a:t>
            </a:r>
            <a:r>
              <a:rPr lang="en-ZM" sz="2400">
                <a:latin typeface="+mn-lt"/>
              </a:rPr>
              <a:t>q</a:t>
            </a:r>
            <a:r>
              <a:rPr lang="en-US" sz="2400">
                <a:latin typeface="+mn-lt"/>
              </a:rPr>
              <a:t>u</a:t>
            </a:r>
            <a:r>
              <a:rPr lang="en-ZM" sz="2400">
                <a:latin typeface="+mn-lt"/>
              </a:rPr>
              <a:t>e</a:t>
            </a:r>
            <a:r>
              <a:rPr lang="en-US" sz="2400">
                <a:latin typeface="+mn-lt"/>
              </a:rPr>
              <a:t>n</a:t>
            </a:r>
            <a:r>
              <a:rPr lang="en-ZM" sz="2400">
                <a:latin typeface="+mn-lt"/>
              </a:rPr>
              <a:t>t slides detail the </a:t>
            </a:r>
            <a:r>
              <a:rPr lang="en-US" sz="2400">
                <a:latin typeface="+mn-lt"/>
              </a:rPr>
              <a:t>s</a:t>
            </a:r>
            <a:r>
              <a:rPr lang="en-ZM" sz="2400">
                <a:latin typeface="+mn-lt"/>
              </a:rPr>
              <a:t>t</a:t>
            </a:r>
            <a:r>
              <a:rPr lang="en-US" sz="2400">
                <a:latin typeface="+mn-lt"/>
              </a:rPr>
              <a:t>e</a:t>
            </a:r>
            <a:r>
              <a:rPr lang="en-ZM" sz="2400">
                <a:latin typeface="+mn-lt"/>
              </a:rPr>
              <a:t>p-</a:t>
            </a:r>
            <a:r>
              <a:rPr lang="en-US" sz="2400">
                <a:latin typeface="+mn-lt"/>
              </a:rPr>
              <a:t>b</a:t>
            </a:r>
            <a:r>
              <a:rPr lang="en-ZM" sz="2400">
                <a:latin typeface="+mn-lt"/>
              </a:rPr>
              <a:t>y-</a:t>
            </a:r>
            <a:r>
              <a:rPr lang="en-US" sz="2400">
                <a:latin typeface="+mn-lt"/>
              </a:rPr>
              <a:t>step </a:t>
            </a:r>
            <a:r>
              <a:rPr lang="en-ZM" sz="2400">
                <a:latin typeface="+mn-lt"/>
              </a:rPr>
              <a:t>process, activities involved, along with i</a:t>
            </a:r>
            <a:r>
              <a:rPr lang="en-US" sz="2400" err="1">
                <a:latin typeface="+mn-lt"/>
              </a:rPr>
              <a:t>dentify</a:t>
            </a:r>
            <a:r>
              <a:rPr lang="en-ZM" sz="2400" err="1">
                <a:latin typeface="+mn-lt"/>
              </a:rPr>
              <a:t>ing</a:t>
            </a:r>
            <a:r>
              <a:rPr lang="en-ZM" sz="2400">
                <a:latin typeface="+mn-lt"/>
              </a:rPr>
              <a:t> </a:t>
            </a:r>
            <a:r>
              <a:rPr lang="en-ZM" sz="2400" err="1">
                <a:latin typeface="+mn-lt"/>
              </a:rPr>
              <a:t>rol</a:t>
            </a:r>
            <a:r>
              <a:rPr lang="en-US" sz="2400">
                <a:latin typeface="+mn-lt"/>
              </a:rPr>
              <a:t>e</a:t>
            </a:r>
            <a:r>
              <a:rPr lang="en-ZM" sz="2400">
                <a:latin typeface="+mn-lt"/>
              </a:rPr>
              <a:t>s </a:t>
            </a:r>
            <a:r>
              <a:rPr lang="en-US" sz="2400">
                <a:latin typeface="+mn-lt"/>
              </a:rPr>
              <a:t>a</a:t>
            </a:r>
            <a:r>
              <a:rPr lang="en-ZM" sz="2400">
                <a:latin typeface="+mn-lt"/>
              </a:rPr>
              <a:t>n</a:t>
            </a:r>
            <a:r>
              <a:rPr lang="en-US" sz="2400">
                <a:latin typeface="+mn-lt"/>
              </a:rPr>
              <a:t>d</a:t>
            </a:r>
            <a:r>
              <a:rPr lang="en-ZM" sz="2400">
                <a:latin typeface="+mn-lt"/>
              </a:rPr>
              <a:t> </a:t>
            </a:r>
            <a:r>
              <a:rPr lang="en-US" sz="2400">
                <a:latin typeface="+mn-lt"/>
              </a:rPr>
              <a:t>r</a:t>
            </a:r>
            <a:r>
              <a:rPr lang="en-ZM" sz="2400">
                <a:latin typeface="+mn-lt"/>
              </a:rPr>
              <a:t>e</a:t>
            </a:r>
            <a:r>
              <a:rPr lang="en-US" sz="2400">
                <a:latin typeface="+mn-lt"/>
              </a:rPr>
              <a:t>s</a:t>
            </a:r>
            <a:r>
              <a:rPr lang="en-ZM" sz="2400">
                <a:latin typeface="+mn-lt"/>
              </a:rPr>
              <a:t>p</a:t>
            </a:r>
            <a:r>
              <a:rPr lang="en-US" sz="2400">
                <a:latin typeface="+mn-lt"/>
              </a:rPr>
              <a:t>o</a:t>
            </a:r>
            <a:r>
              <a:rPr lang="en-ZM" sz="2400">
                <a:latin typeface="+mn-lt"/>
              </a:rPr>
              <a:t>n</a:t>
            </a:r>
            <a:r>
              <a:rPr lang="en-US" sz="2400">
                <a:latin typeface="+mn-lt"/>
              </a:rPr>
              <a:t>s</a:t>
            </a:r>
            <a:r>
              <a:rPr lang="en-ZM" sz="2400" err="1">
                <a:latin typeface="+mn-lt"/>
              </a:rPr>
              <a:t>i</a:t>
            </a:r>
            <a:r>
              <a:rPr lang="en-US" sz="2400">
                <a:latin typeface="+mn-lt"/>
              </a:rPr>
              <a:t>b</a:t>
            </a:r>
            <a:r>
              <a:rPr lang="en-ZM" sz="2400" err="1">
                <a:latin typeface="+mn-lt"/>
              </a:rPr>
              <a:t>i</a:t>
            </a:r>
            <a:r>
              <a:rPr lang="en-US" sz="2400">
                <a:latin typeface="+mn-lt"/>
              </a:rPr>
              <a:t>l</a:t>
            </a:r>
            <a:r>
              <a:rPr lang="en-ZM" sz="2400" err="1">
                <a:latin typeface="+mn-lt"/>
              </a:rPr>
              <a:t>i</a:t>
            </a:r>
            <a:r>
              <a:rPr lang="en-US" sz="2400">
                <a:latin typeface="+mn-lt"/>
              </a:rPr>
              <a:t>t</a:t>
            </a:r>
            <a:r>
              <a:rPr lang="en-ZM" sz="2400" err="1">
                <a:latin typeface="+mn-lt"/>
              </a:rPr>
              <a:t>i</a:t>
            </a:r>
            <a:r>
              <a:rPr lang="en-US" sz="2400">
                <a:latin typeface="+mn-lt"/>
              </a:rPr>
              <a:t>e</a:t>
            </a:r>
            <a:r>
              <a:rPr lang="en-ZM" sz="2400">
                <a:latin typeface="+mn-lt"/>
              </a:rPr>
              <a:t>s.  Although process is illustrated sequentially, </a:t>
            </a:r>
            <a:r>
              <a:rPr lang="en-ZM" sz="2400" err="1">
                <a:latin typeface="+mn-lt"/>
              </a:rPr>
              <a:t>porti</a:t>
            </a:r>
            <a:r>
              <a:rPr lang="en-US" sz="2400">
                <a:latin typeface="+mn-lt"/>
              </a:rPr>
              <a:t>o</a:t>
            </a:r>
            <a:r>
              <a:rPr lang="en-ZM" sz="2400">
                <a:latin typeface="+mn-lt"/>
              </a:rPr>
              <a:t>n</a:t>
            </a:r>
            <a:r>
              <a:rPr lang="en-US" sz="2400">
                <a:latin typeface="+mn-lt"/>
              </a:rPr>
              <a:t>s</a:t>
            </a:r>
            <a:r>
              <a:rPr lang="en-ZM" sz="2400">
                <a:latin typeface="+mn-lt"/>
              </a:rPr>
              <a:t> of the process can be executed in parallel.</a:t>
            </a:r>
            <a:endParaRPr lang="en-UG" sz="2400">
              <a:latin typeface="+mn-lt"/>
            </a:endParaRPr>
          </a:p>
        </p:txBody>
      </p:sp>
    </p:spTree>
    <p:extLst>
      <p:ext uri="{BB962C8B-B14F-4D97-AF65-F5344CB8AC3E}">
        <p14:creationId xmlns:p14="http://schemas.microsoft.com/office/powerpoint/2010/main" val="146005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799"/>
            <a:ext cx="10952449" cy="1066479"/>
          </a:xfrm>
          <a:prstGeom prst="rect">
            <a:avLst/>
          </a:prstGeom>
        </p:spPr>
        <p:txBody>
          <a:bodyPr anchor="ctr">
            <a:noAutofit/>
          </a:bodyPr>
          <a:lstStyle/>
          <a:p>
            <a:r>
              <a:rPr lang="en-US">
                <a:latin typeface="Arial Black" panose="020B0A04020102020204" pitchFamily="34" charset="0"/>
              </a:rPr>
              <a:t>Migration Process Flow -</a:t>
            </a:r>
            <a:r>
              <a:rPr lang="en-ZM">
                <a:latin typeface="Arial Black" panose="020B0A04020102020204" pitchFamily="34" charset="0"/>
              </a:rPr>
              <a:t> </a:t>
            </a:r>
            <a:r>
              <a:rPr lang="en-US">
                <a:latin typeface="Arial Black" panose="020B0A04020102020204" pitchFamily="34" charset="0"/>
              </a:rPr>
              <a:t>E</a:t>
            </a:r>
            <a:r>
              <a:rPr lang="en-ZM">
                <a:latin typeface="Arial Black" panose="020B0A04020102020204" pitchFamily="34" charset="0"/>
              </a:rPr>
              <a:t>n</a:t>
            </a:r>
            <a:r>
              <a:rPr lang="en-US">
                <a:latin typeface="Arial Black" panose="020B0A04020102020204" pitchFamily="34" charset="0"/>
              </a:rPr>
              <a:t>g</a:t>
            </a:r>
            <a:r>
              <a:rPr lang="en-ZM">
                <a:latin typeface="Arial Black" panose="020B0A04020102020204" pitchFamily="34" charset="0"/>
              </a:rPr>
              <a:t>a</a:t>
            </a:r>
            <a:r>
              <a:rPr lang="en-US">
                <a:latin typeface="Arial Black" panose="020B0A04020102020204" pitchFamily="34" charset="0"/>
              </a:rPr>
              <a:t>g</a:t>
            </a:r>
            <a:r>
              <a:rPr lang="en-ZM">
                <a:latin typeface="Arial Black" panose="020B0A04020102020204" pitchFamily="34" charset="0"/>
              </a:rPr>
              <a:t>e</a:t>
            </a:r>
            <a:r>
              <a:rPr lang="en-US">
                <a:latin typeface="Arial Black" panose="020B0A04020102020204" pitchFamily="34" charset="0"/>
              </a:rPr>
              <a:t>m</a:t>
            </a:r>
            <a:r>
              <a:rPr lang="en-ZM">
                <a:latin typeface="Arial Black" panose="020B0A04020102020204" pitchFamily="34" charset="0"/>
              </a:rPr>
              <a:t>e</a:t>
            </a:r>
            <a:r>
              <a:rPr lang="en-US">
                <a:latin typeface="Arial Black" panose="020B0A04020102020204" pitchFamily="34" charset="0"/>
              </a:rPr>
              <a:t>n</a:t>
            </a:r>
            <a:r>
              <a:rPr lang="en-ZM">
                <a:latin typeface="Arial Black" panose="020B0A04020102020204" pitchFamily="34" charset="0"/>
              </a:rPr>
              <a:t>t</a:t>
            </a:r>
            <a:endParaRPr lang="en-US">
              <a:latin typeface="Arial Black" panose="020B0A04020102020204" pitchFamily="34" charset="0"/>
            </a:endParaRPr>
          </a:p>
        </p:txBody>
      </p:sp>
      <p:grpSp>
        <p:nvGrpSpPr>
          <p:cNvPr id="77" name="Group 76">
            <a:extLst>
              <a:ext uri="{FF2B5EF4-FFF2-40B4-BE49-F238E27FC236}">
                <a16:creationId xmlns:a16="http://schemas.microsoft.com/office/drawing/2014/main" id="{653ACC11-92D9-4CAE-9409-F12F97EB02DA}"/>
              </a:ext>
            </a:extLst>
          </p:cNvPr>
          <p:cNvGrpSpPr/>
          <p:nvPr/>
        </p:nvGrpSpPr>
        <p:grpSpPr>
          <a:xfrm>
            <a:off x="8066244" y="1771043"/>
            <a:ext cx="1191888" cy="700328"/>
            <a:chOff x="1041816" y="1251679"/>
            <a:chExt cx="993240" cy="629586"/>
          </a:xfrm>
        </p:grpSpPr>
        <p:sp>
          <p:nvSpPr>
            <p:cNvPr id="78" name="Flowchart: Process 77">
              <a:extLst>
                <a:ext uri="{FF2B5EF4-FFF2-40B4-BE49-F238E27FC236}">
                  <a16:creationId xmlns:a16="http://schemas.microsoft.com/office/drawing/2014/main" id="{B142A976-262A-416D-9BB3-CEA7ADE332EE}"/>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79" name="Flowchart: Process 78">
              <a:extLst>
                <a:ext uri="{FF2B5EF4-FFF2-40B4-BE49-F238E27FC236}">
                  <a16:creationId xmlns:a16="http://schemas.microsoft.com/office/drawing/2014/main" id="{B182955C-6A3B-4BAC-A022-894233F6DA49}"/>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G</a:t>
              </a:r>
              <a:r>
                <a:rPr lang="en-US" sz="900"/>
                <a:t>r</a:t>
              </a:r>
              <a:r>
                <a:rPr lang="en-ZM" sz="900"/>
                <a:t>o</a:t>
              </a:r>
              <a:r>
                <a:rPr lang="en-US" sz="900"/>
                <a:t>u</a:t>
              </a:r>
              <a:r>
                <a:rPr lang="en-ZM" sz="900"/>
                <a:t>p(</a:t>
              </a:r>
              <a:r>
                <a:rPr lang="en-US" sz="900"/>
                <a:t>s</a:t>
              </a:r>
              <a:r>
                <a:rPr lang="en-ZM" sz="900"/>
                <a:t>) </a:t>
              </a:r>
            </a:p>
            <a:p>
              <a:pPr algn="ctr"/>
              <a:r>
                <a:rPr lang="en-US" sz="900"/>
                <a:t>confirmed w</a:t>
              </a:r>
              <a:r>
                <a:rPr lang="en-ZM" sz="900" err="1"/>
                <a:t>i</a:t>
              </a:r>
              <a:r>
                <a:rPr lang="en-US" sz="900"/>
                <a:t>t</a:t>
              </a:r>
              <a:r>
                <a:rPr lang="en-ZM" sz="900"/>
                <a:t>h</a:t>
              </a:r>
              <a:r>
                <a:rPr lang="en-US" sz="900"/>
                <a:t> Product Owners</a:t>
              </a:r>
            </a:p>
          </p:txBody>
        </p:sp>
      </p:grpSp>
      <p:grpSp>
        <p:nvGrpSpPr>
          <p:cNvPr id="80" name="Group 79">
            <a:extLst>
              <a:ext uri="{FF2B5EF4-FFF2-40B4-BE49-F238E27FC236}">
                <a16:creationId xmlns:a16="http://schemas.microsoft.com/office/drawing/2014/main" id="{486F986C-D160-48B6-80C9-526ACD34F752}"/>
              </a:ext>
            </a:extLst>
          </p:cNvPr>
          <p:cNvGrpSpPr/>
          <p:nvPr/>
        </p:nvGrpSpPr>
        <p:grpSpPr>
          <a:xfrm>
            <a:off x="8070038" y="2708768"/>
            <a:ext cx="1191888" cy="700328"/>
            <a:chOff x="1041816" y="1251679"/>
            <a:chExt cx="993240" cy="629586"/>
          </a:xfrm>
        </p:grpSpPr>
        <p:sp>
          <p:nvSpPr>
            <p:cNvPr id="81" name="Flowchart: Process 80">
              <a:extLst>
                <a:ext uri="{FF2B5EF4-FFF2-40B4-BE49-F238E27FC236}">
                  <a16:creationId xmlns:a16="http://schemas.microsoft.com/office/drawing/2014/main" id="{A0E863EF-0BBD-4EF0-90EA-3D92DB0E75D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82" name="Flowchart: Process 81">
              <a:extLst>
                <a:ext uri="{FF2B5EF4-FFF2-40B4-BE49-F238E27FC236}">
                  <a16:creationId xmlns:a16="http://schemas.microsoft.com/office/drawing/2014/main" id="{DBB1B2C3-D3DA-4477-B27F-0249C68C6B74}"/>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Comm. To Product Owners &amp; Commit</a:t>
              </a:r>
            </a:p>
          </p:txBody>
        </p:sp>
      </p:grpSp>
      <p:grpSp>
        <p:nvGrpSpPr>
          <p:cNvPr id="83" name="Group 82">
            <a:extLst>
              <a:ext uri="{FF2B5EF4-FFF2-40B4-BE49-F238E27FC236}">
                <a16:creationId xmlns:a16="http://schemas.microsoft.com/office/drawing/2014/main" id="{BF3D9A6B-434D-4F95-905C-EAC521C3EA9F}"/>
              </a:ext>
            </a:extLst>
          </p:cNvPr>
          <p:cNvGrpSpPr/>
          <p:nvPr/>
        </p:nvGrpSpPr>
        <p:grpSpPr>
          <a:xfrm>
            <a:off x="9258132" y="4792196"/>
            <a:ext cx="1191888" cy="700328"/>
            <a:chOff x="1041816" y="1251679"/>
            <a:chExt cx="993240" cy="629586"/>
          </a:xfrm>
        </p:grpSpPr>
        <p:sp>
          <p:nvSpPr>
            <p:cNvPr id="84" name="Flowchart: Process 83">
              <a:extLst>
                <a:ext uri="{FF2B5EF4-FFF2-40B4-BE49-F238E27FC236}">
                  <a16:creationId xmlns:a16="http://schemas.microsoft.com/office/drawing/2014/main" id="{96931ADD-C843-49B4-A6D5-3C54554FC9CB}"/>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85" name="Flowchart: Process 84">
              <a:extLst>
                <a:ext uri="{FF2B5EF4-FFF2-40B4-BE49-F238E27FC236}">
                  <a16:creationId xmlns:a16="http://schemas.microsoft.com/office/drawing/2014/main" id="{7FA20DD9-28A9-4001-B1B1-C9DF0B06F6FF}"/>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Collect/Provide Doc:</a:t>
              </a:r>
            </a:p>
            <a:p>
              <a:pPr algn="ctr"/>
              <a:r>
                <a:rPr lang="en-US" sz="800"/>
                <a:t>App, Infrastructure, Test Cases</a:t>
              </a:r>
            </a:p>
          </p:txBody>
        </p:sp>
      </p:grpSp>
      <p:cxnSp>
        <p:nvCxnSpPr>
          <p:cNvPr id="120" name="Connector: Elbow 119">
            <a:extLst>
              <a:ext uri="{FF2B5EF4-FFF2-40B4-BE49-F238E27FC236}">
                <a16:creationId xmlns:a16="http://schemas.microsoft.com/office/drawing/2014/main" id="{4CA4E2D7-2E03-48D6-9D13-393E3E2F085A}"/>
              </a:ext>
            </a:extLst>
          </p:cNvPr>
          <p:cNvCxnSpPr>
            <a:cxnSpLocks/>
            <a:stCxn id="203" idx="5"/>
            <a:endCxn id="78" idx="0"/>
          </p:cNvCxnSpPr>
          <p:nvPr/>
        </p:nvCxnSpPr>
        <p:spPr>
          <a:xfrm>
            <a:off x="5742988" y="1497286"/>
            <a:ext cx="2919200" cy="2737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2D1BEF96-CBFC-4139-92A8-1958EE529DFC}"/>
              </a:ext>
            </a:extLst>
          </p:cNvPr>
          <p:cNvCxnSpPr>
            <a:cxnSpLocks/>
            <a:stCxn id="79" idx="2"/>
            <a:endCxn id="81" idx="0"/>
          </p:cNvCxnSpPr>
          <p:nvPr/>
        </p:nvCxnSpPr>
        <p:spPr>
          <a:xfrm rot="16200000" flipH="1">
            <a:off x="8545387" y="2588172"/>
            <a:ext cx="237397" cy="37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4872479A-B668-4A73-BA4E-60973D8F2B69}"/>
              </a:ext>
            </a:extLst>
          </p:cNvPr>
          <p:cNvCxnSpPr>
            <a:cxnSpLocks/>
            <a:stCxn id="85" idx="2"/>
            <a:endCxn id="48" idx="0"/>
          </p:cNvCxnSpPr>
          <p:nvPr/>
        </p:nvCxnSpPr>
        <p:spPr>
          <a:xfrm rot="5400000">
            <a:off x="9085257" y="5220533"/>
            <a:ext cx="496829" cy="10408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E1328E99-713A-4FCD-96EA-E11F11C047B1}"/>
              </a:ext>
            </a:extLst>
          </p:cNvPr>
          <p:cNvSpPr/>
          <p:nvPr/>
        </p:nvSpPr>
        <p:spPr>
          <a:xfrm>
            <a:off x="8000362" y="3761534"/>
            <a:ext cx="1337565" cy="79771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Product Owner? </a:t>
            </a:r>
            <a:endParaRPr lang="en-UG" sz="1000"/>
          </a:p>
        </p:txBody>
      </p:sp>
      <p:sp>
        <p:nvSpPr>
          <p:cNvPr id="48" name="Diamond 47">
            <a:extLst>
              <a:ext uri="{FF2B5EF4-FFF2-40B4-BE49-F238E27FC236}">
                <a16:creationId xmlns:a16="http://schemas.microsoft.com/office/drawing/2014/main" id="{D62C2B1E-6AE5-477B-AFD7-8840416F4654}"/>
              </a:ext>
            </a:extLst>
          </p:cNvPr>
          <p:cNvSpPr/>
          <p:nvPr/>
        </p:nvSpPr>
        <p:spPr>
          <a:xfrm>
            <a:off x="8000362" y="5989353"/>
            <a:ext cx="1625806" cy="75289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Align with</a:t>
            </a:r>
            <a:endParaRPr lang="en-ZM" sz="1000"/>
          </a:p>
          <a:p>
            <a:pPr algn="ctr"/>
            <a:r>
              <a:rPr lang="en-US" sz="1000"/>
              <a:t> </a:t>
            </a:r>
            <a:r>
              <a:rPr lang="en-ZM" sz="1000"/>
              <a:t>Plan</a:t>
            </a:r>
            <a:r>
              <a:rPr lang="en-US" sz="1000"/>
              <a:t>? </a:t>
            </a:r>
            <a:endParaRPr lang="en-UG" sz="1000"/>
          </a:p>
        </p:txBody>
      </p:sp>
      <p:cxnSp>
        <p:nvCxnSpPr>
          <p:cNvPr id="47" name="Connector: Elbow 46">
            <a:extLst>
              <a:ext uri="{FF2B5EF4-FFF2-40B4-BE49-F238E27FC236}">
                <a16:creationId xmlns:a16="http://schemas.microsoft.com/office/drawing/2014/main" id="{89A79A96-23BA-49E0-8FA2-057A12B0C5D9}"/>
              </a:ext>
            </a:extLst>
          </p:cNvPr>
          <p:cNvCxnSpPr>
            <a:cxnSpLocks/>
            <a:stCxn id="109" idx="0"/>
            <a:endCxn id="6" idx="2"/>
          </p:cNvCxnSpPr>
          <p:nvPr/>
        </p:nvCxnSpPr>
        <p:spPr>
          <a:xfrm rot="16200000" flipV="1">
            <a:off x="2807666" y="4696740"/>
            <a:ext cx="575191" cy="39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2149C8B5-4F4E-4391-8CEB-7C4B2584026D}"/>
              </a:ext>
            </a:extLst>
          </p:cNvPr>
          <p:cNvCxnSpPr>
            <a:cxnSpLocks/>
            <a:stCxn id="8" idx="1"/>
            <a:endCxn id="109" idx="3"/>
          </p:cNvCxnSpPr>
          <p:nvPr/>
        </p:nvCxnSpPr>
        <p:spPr>
          <a:xfrm rot="10800000" flipV="1">
            <a:off x="3693194" y="4160390"/>
            <a:ext cx="4307169" cy="1059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0CC5689-A92E-4FDA-9980-D9AFEC0B9C1D}"/>
              </a:ext>
            </a:extLst>
          </p:cNvPr>
          <p:cNvCxnSpPr>
            <a:cxnSpLocks/>
            <a:stCxn id="82" idx="2"/>
            <a:endCxn id="8" idx="0"/>
          </p:cNvCxnSpPr>
          <p:nvPr/>
        </p:nvCxnSpPr>
        <p:spPr>
          <a:xfrm rot="16200000" flipH="1">
            <a:off x="8491344" y="3583733"/>
            <a:ext cx="352438" cy="31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2B1E28C-CA63-4BF2-827E-8B2C616973D8}"/>
              </a:ext>
            </a:extLst>
          </p:cNvPr>
          <p:cNvCxnSpPr>
            <a:cxnSpLocks/>
            <a:stCxn id="48" idx="1"/>
            <a:endCxn id="110" idx="2"/>
          </p:cNvCxnSpPr>
          <p:nvPr/>
        </p:nvCxnSpPr>
        <p:spPr>
          <a:xfrm rot="10800000">
            <a:off x="3097250" y="5686651"/>
            <a:ext cx="4903113" cy="6791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E8D7C74-0A4E-475B-9D89-CE88BCD5D98C}"/>
              </a:ext>
            </a:extLst>
          </p:cNvPr>
          <p:cNvCxnSpPr>
            <a:cxnSpLocks/>
            <a:stCxn id="6" idx="1"/>
            <a:endCxn id="222" idx="1"/>
          </p:cNvCxnSpPr>
          <p:nvPr/>
        </p:nvCxnSpPr>
        <p:spPr>
          <a:xfrm rot="10800000" flipV="1">
            <a:off x="1922703" y="4028812"/>
            <a:ext cx="413951" cy="1811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2F3B3B2-363F-4C51-84BA-BF9838F80191}"/>
              </a:ext>
            </a:extLst>
          </p:cNvPr>
          <p:cNvSpPr txBox="1"/>
          <p:nvPr/>
        </p:nvSpPr>
        <p:spPr>
          <a:xfrm>
            <a:off x="8398732" y="4939237"/>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6" name="Diamond 5">
            <a:extLst>
              <a:ext uri="{FF2B5EF4-FFF2-40B4-BE49-F238E27FC236}">
                <a16:creationId xmlns:a16="http://schemas.microsoft.com/office/drawing/2014/main" id="{AD272374-015D-4A71-BA2E-0B51A7AC6A07}"/>
              </a:ext>
            </a:extLst>
          </p:cNvPr>
          <p:cNvSpPr/>
          <p:nvPr/>
        </p:nvSpPr>
        <p:spPr>
          <a:xfrm>
            <a:off x="2336653" y="3646493"/>
            <a:ext cx="1513239" cy="76463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Server</a:t>
            </a:r>
            <a:endParaRPr lang="en-ZM" sz="900"/>
          </a:p>
          <a:p>
            <a:pPr algn="ctr"/>
            <a:r>
              <a:rPr lang="en-US" sz="900"/>
              <a:t>Disposition</a:t>
            </a:r>
            <a:r>
              <a:rPr lang="en-ZM" sz="900"/>
              <a:t>?</a:t>
            </a:r>
            <a:r>
              <a:rPr lang="en-US" sz="900"/>
              <a:t> </a:t>
            </a:r>
            <a:endParaRPr lang="en-UG" sz="900"/>
          </a:p>
        </p:txBody>
      </p:sp>
      <p:grpSp>
        <p:nvGrpSpPr>
          <p:cNvPr id="108" name="Group 107">
            <a:extLst>
              <a:ext uri="{FF2B5EF4-FFF2-40B4-BE49-F238E27FC236}">
                <a16:creationId xmlns:a16="http://schemas.microsoft.com/office/drawing/2014/main" id="{EEFB16B0-0FF8-44EC-9483-A3380DDEABB5}"/>
              </a:ext>
            </a:extLst>
          </p:cNvPr>
          <p:cNvGrpSpPr/>
          <p:nvPr/>
        </p:nvGrpSpPr>
        <p:grpSpPr>
          <a:xfrm>
            <a:off x="2501305" y="4986323"/>
            <a:ext cx="1191888" cy="700328"/>
            <a:chOff x="1041816" y="1251679"/>
            <a:chExt cx="993240" cy="629586"/>
          </a:xfrm>
        </p:grpSpPr>
        <p:sp>
          <p:nvSpPr>
            <p:cNvPr id="109" name="Flowchart: Process 108">
              <a:extLst>
                <a:ext uri="{FF2B5EF4-FFF2-40B4-BE49-F238E27FC236}">
                  <a16:creationId xmlns:a16="http://schemas.microsoft.com/office/drawing/2014/main" id="{F2A168C6-E5EC-47CB-AEAF-CE6059DD1CC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0" name="Flowchart: Process 109">
              <a:extLst>
                <a:ext uri="{FF2B5EF4-FFF2-40B4-BE49-F238E27FC236}">
                  <a16:creationId xmlns:a16="http://schemas.microsoft.com/office/drawing/2014/main" id="{8E1A3B26-7137-4E61-8C2D-A4DE40373322}"/>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grpSp>
        <p:nvGrpSpPr>
          <p:cNvPr id="111" name="Group 110">
            <a:extLst>
              <a:ext uri="{FF2B5EF4-FFF2-40B4-BE49-F238E27FC236}">
                <a16:creationId xmlns:a16="http://schemas.microsoft.com/office/drawing/2014/main" id="{6A669D2E-71A7-417E-BFBF-F9618F589660}"/>
              </a:ext>
            </a:extLst>
          </p:cNvPr>
          <p:cNvGrpSpPr/>
          <p:nvPr/>
        </p:nvGrpSpPr>
        <p:grpSpPr>
          <a:xfrm>
            <a:off x="4120684" y="2713107"/>
            <a:ext cx="1191888" cy="700328"/>
            <a:chOff x="1041816" y="1251679"/>
            <a:chExt cx="993240" cy="629586"/>
          </a:xfrm>
        </p:grpSpPr>
        <p:sp>
          <p:nvSpPr>
            <p:cNvPr id="112" name="Flowchart: Process 111">
              <a:extLst>
                <a:ext uri="{FF2B5EF4-FFF2-40B4-BE49-F238E27FC236}">
                  <a16:creationId xmlns:a16="http://schemas.microsoft.com/office/drawing/2014/main" id="{B07E54F0-3268-4DA4-9BC8-D74F0225FA1B}"/>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3" name="Flowchart: Process 112">
              <a:extLst>
                <a:ext uri="{FF2B5EF4-FFF2-40B4-BE49-F238E27FC236}">
                  <a16:creationId xmlns:a16="http://schemas.microsoft.com/office/drawing/2014/main" id="{2FE116A1-3C9F-456D-92C1-BDAED41CBB40}"/>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Reprioritize</a:t>
              </a:r>
            </a:p>
          </p:txBody>
        </p:sp>
      </p:grpSp>
      <p:grpSp>
        <p:nvGrpSpPr>
          <p:cNvPr id="114" name="Group 113">
            <a:extLst>
              <a:ext uri="{FF2B5EF4-FFF2-40B4-BE49-F238E27FC236}">
                <a16:creationId xmlns:a16="http://schemas.microsoft.com/office/drawing/2014/main" id="{D7FBC318-ADAC-419C-A9F4-8651A45A6944}"/>
              </a:ext>
            </a:extLst>
          </p:cNvPr>
          <p:cNvGrpSpPr/>
          <p:nvPr/>
        </p:nvGrpSpPr>
        <p:grpSpPr>
          <a:xfrm>
            <a:off x="919095" y="2741741"/>
            <a:ext cx="1191888" cy="700328"/>
            <a:chOff x="1041816" y="1251679"/>
            <a:chExt cx="993240" cy="629586"/>
          </a:xfrm>
        </p:grpSpPr>
        <p:sp>
          <p:nvSpPr>
            <p:cNvPr id="115" name="Flowchart: Process 114">
              <a:extLst>
                <a:ext uri="{FF2B5EF4-FFF2-40B4-BE49-F238E27FC236}">
                  <a16:creationId xmlns:a16="http://schemas.microsoft.com/office/drawing/2014/main" id="{F2B7D202-F65D-44BF-B7C8-AC97C3DFF44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rgbClr val="002060"/>
                  </a:solidFill>
                </a:rPr>
                <a:t>Relativity</a:t>
              </a:r>
            </a:p>
          </p:txBody>
        </p:sp>
        <p:sp>
          <p:nvSpPr>
            <p:cNvPr id="116" name="Flowchart: Process 115">
              <a:extLst>
                <a:ext uri="{FF2B5EF4-FFF2-40B4-BE49-F238E27FC236}">
                  <a16:creationId xmlns:a16="http://schemas.microsoft.com/office/drawing/2014/main" id="{A84EF280-29EE-4FAC-8286-A509407EABF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Move</a:t>
              </a:r>
              <a:r>
                <a:rPr lang="en-ZM" sz="900"/>
                <a:t> Anyway</a:t>
              </a:r>
            </a:p>
            <a:p>
              <a:pPr algn="ctr"/>
              <a:r>
                <a:rPr lang="en-ZM" sz="900"/>
                <a:t>(Scream)</a:t>
              </a:r>
              <a:endParaRPr lang="en-US" sz="900"/>
            </a:p>
          </p:txBody>
        </p:sp>
      </p:grpSp>
      <p:cxnSp>
        <p:nvCxnSpPr>
          <p:cNvPr id="37" name="Connector: Elbow 36">
            <a:extLst>
              <a:ext uri="{FF2B5EF4-FFF2-40B4-BE49-F238E27FC236}">
                <a16:creationId xmlns:a16="http://schemas.microsoft.com/office/drawing/2014/main" id="{511028F2-0838-44F2-A1BE-C3C2FAF7FF01}"/>
              </a:ext>
            </a:extLst>
          </p:cNvPr>
          <p:cNvCxnSpPr>
            <a:stCxn id="6" idx="1"/>
            <a:endCxn id="116" idx="2"/>
          </p:cNvCxnSpPr>
          <p:nvPr/>
        </p:nvCxnSpPr>
        <p:spPr>
          <a:xfrm rot="10800000">
            <a:off x="1515039" y="3442069"/>
            <a:ext cx="821614" cy="5867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BB747B1-9838-446E-BE97-E8D893AC98BF}"/>
              </a:ext>
            </a:extLst>
          </p:cNvPr>
          <p:cNvCxnSpPr>
            <a:cxnSpLocks/>
            <a:stCxn id="6" idx="3"/>
            <a:endCxn id="113" idx="2"/>
          </p:cNvCxnSpPr>
          <p:nvPr/>
        </p:nvCxnSpPr>
        <p:spPr>
          <a:xfrm flipV="1">
            <a:off x="3849892" y="3413435"/>
            <a:ext cx="866736" cy="615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44174B-BC23-44B6-8888-113AB08C3FC5}"/>
              </a:ext>
            </a:extLst>
          </p:cNvPr>
          <p:cNvCxnSpPr>
            <a:cxnSpLocks/>
            <a:stCxn id="6" idx="0"/>
            <a:endCxn id="56" idx="2"/>
          </p:cNvCxnSpPr>
          <p:nvPr/>
        </p:nvCxnSpPr>
        <p:spPr>
          <a:xfrm rot="5400000" flipH="1" flipV="1">
            <a:off x="2898541" y="3449405"/>
            <a:ext cx="391821" cy="23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2F4B26F-2B08-4CC1-9AD7-2589F2A9DDF0}"/>
              </a:ext>
            </a:extLst>
          </p:cNvPr>
          <p:cNvSpPr txBox="1"/>
          <p:nvPr/>
        </p:nvSpPr>
        <p:spPr>
          <a:xfrm>
            <a:off x="7090568" y="4768267"/>
            <a:ext cx="574410"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132" name="TextBox 131">
            <a:extLst>
              <a:ext uri="{FF2B5EF4-FFF2-40B4-BE49-F238E27FC236}">
                <a16:creationId xmlns:a16="http://schemas.microsoft.com/office/drawing/2014/main" id="{A735CE23-8111-4CFB-A128-17D7044409C8}"/>
              </a:ext>
            </a:extLst>
          </p:cNvPr>
          <p:cNvSpPr txBox="1"/>
          <p:nvPr/>
        </p:nvSpPr>
        <p:spPr>
          <a:xfrm>
            <a:off x="8841351" y="4416622"/>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133" name="TextBox 132">
            <a:extLst>
              <a:ext uri="{FF2B5EF4-FFF2-40B4-BE49-F238E27FC236}">
                <a16:creationId xmlns:a16="http://schemas.microsoft.com/office/drawing/2014/main" id="{BE118505-3646-4D3D-BF2A-ED8F8269DC85}"/>
              </a:ext>
            </a:extLst>
          </p:cNvPr>
          <p:cNvSpPr txBox="1"/>
          <p:nvPr/>
        </p:nvSpPr>
        <p:spPr>
          <a:xfrm>
            <a:off x="7712121" y="3857222"/>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cxnSp>
        <p:nvCxnSpPr>
          <p:cNvPr id="135" name="Connector: Elbow 134">
            <a:extLst>
              <a:ext uri="{FF2B5EF4-FFF2-40B4-BE49-F238E27FC236}">
                <a16:creationId xmlns:a16="http://schemas.microsoft.com/office/drawing/2014/main" id="{E5E7C80E-25FE-4D37-9586-610B10ADBAE0}"/>
              </a:ext>
            </a:extLst>
          </p:cNvPr>
          <p:cNvCxnSpPr>
            <a:cxnSpLocks/>
            <a:stCxn id="48" idx="3"/>
            <a:endCxn id="126" idx="4"/>
          </p:cNvCxnSpPr>
          <p:nvPr/>
        </p:nvCxnSpPr>
        <p:spPr>
          <a:xfrm flipV="1">
            <a:off x="9626168" y="4237495"/>
            <a:ext cx="1328351" cy="2128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Diamond 147">
            <a:extLst>
              <a:ext uri="{FF2B5EF4-FFF2-40B4-BE49-F238E27FC236}">
                <a16:creationId xmlns:a16="http://schemas.microsoft.com/office/drawing/2014/main" id="{4E2373E3-D662-45DC-84E2-8967A846440C}"/>
              </a:ext>
            </a:extLst>
          </p:cNvPr>
          <p:cNvSpPr/>
          <p:nvPr/>
        </p:nvSpPr>
        <p:spPr>
          <a:xfrm>
            <a:off x="7036651" y="4853752"/>
            <a:ext cx="1555835" cy="80989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 </a:t>
            </a:r>
            <a:r>
              <a:rPr lang="en-ZM" sz="1000"/>
              <a:t>D</a:t>
            </a:r>
            <a:r>
              <a:rPr lang="en-US" sz="1000"/>
              <a:t>e</a:t>
            </a:r>
            <a:r>
              <a:rPr lang="en-ZM" sz="1000"/>
              <a:t>s</a:t>
            </a:r>
            <a:r>
              <a:rPr lang="en-US" sz="1000"/>
              <a:t>c</a:t>
            </a:r>
            <a:r>
              <a:rPr lang="en-ZM" sz="1000"/>
              <a:t>o</a:t>
            </a:r>
            <a:r>
              <a:rPr lang="en-US" sz="1000"/>
              <a:t>p</a:t>
            </a:r>
            <a:r>
              <a:rPr lang="en-ZM" sz="1000"/>
              <a:t>e?</a:t>
            </a:r>
            <a:endParaRPr lang="en-UG" sz="1000"/>
          </a:p>
        </p:txBody>
      </p:sp>
      <p:cxnSp>
        <p:nvCxnSpPr>
          <p:cNvPr id="149" name="Connector: Elbow 148">
            <a:extLst>
              <a:ext uri="{FF2B5EF4-FFF2-40B4-BE49-F238E27FC236}">
                <a16:creationId xmlns:a16="http://schemas.microsoft.com/office/drawing/2014/main" id="{D8DCFDF2-05C7-4DFF-9F4A-7ACC5B4CA56F}"/>
              </a:ext>
            </a:extLst>
          </p:cNvPr>
          <p:cNvCxnSpPr>
            <a:cxnSpLocks/>
            <a:stCxn id="8" idx="2"/>
            <a:endCxn id="148" idx="0"/>
          </p:cNvCxnSpPr>
          <p:nvPr/>
        </p:nvCxnSpPr>
        <p:spPr>
          <a:xfrm rot="5400000">
            <a:off x="8094605" y="4279212"/>
            <a:ext cx="294504" cy="8545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9F4E68B-032C-4A89-9C27-0C164543BC9D}"/>
              </a:ext>
            </a:extLst>
          </p:cNvPr>
          <p:cNvCxnSpPr>
            <a:cxnSpLocks/>
            <a:stCxn id="148" idx="1"/>
            <a:endCxn id="222" idx="5"/>
          </p:cNvCxnSpPr>
          <p:nvPr/>
        </p:nvCxnSpPr>
        <p:spPr>
          <a:xfrm rot="10800000" flipV="1">
            <a:off x="2479531" y="5258697"/>
            <a:ext cx="4557120" cy="936011"/>
          </a:xfrm>
          <a:prstGeom prst="bentConnector3">
            <a:avLst>
              <a:gd name="adj1" fmla="val 230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9E9B819D-D621-402E-AD2D-669B7F680C08}"/>
              </a:ext>
            </a:extLst>
          </p:cNvPr>
          <p:cNvCxnSpPr>
            <a:cxnSpLocks/>
            <a:stCxn id="148" idx="3"/>
            <a:endCxn id="85" idx="1"/>
          </p:cNvCxnSpPr>
          <p:nvPr/>
        </p:nvCxnSpPr>
        <p:spPr>
          <a:xfrm>
            <a:off x="8592486" y="5258698"/>
            <a:ext cx="665646" cy="3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1D230264-48D2-4B11-99E5-913D0C726E8E}"/>
              </a:ext>
            </a:extLst>
          </p:cNvPr>
          <p:cNvSpPr txBox="1"/>
          <p:nvPr/>
        </p:nvSpPr>
        <p:spPr>
          <a:xfrm>
            <a:off x="7814092" y="6026225"/>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89" name="TextBox 188">
            <a:extLst>
              <a:ext uri="{FF2B5EF4-FFF2-40B4-BE49-F238E27FC236}">
                <a16:creationId xmlns:a16="http://schemas.microsoft.com/office/drawing/2014/main" id="{85CE8C72-6D6A-45D8-BB35-8A199797B195}"/>
              </a:ext>
            </a:extLst>
          </p:cNvPr>
          <p:cNvSpPr txBox="1"/>
          <p:nvPr/>
        </p:nvSpPr>
        <p:spPr>
          <a:xfrm>
            <a:off x="9417291" y="6026225"/>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203" name="Flowchart: Data 202">
            <a:extLst>
              <a:ext uri="{FF2B5EF4-FFF2-40B4-BE49-F238E27FC236}">
                <a16:creationId xmlns:a16="http://schemas.microsoft.com/office/drawing/2014/main" id="{CD72D0CB-EB20-486C-BF1B-E19DA1C3E21B}"/>
              </a:ext>
            </a:extLst>
          </p:cNvPr>
          <p:cNvSpPr/>
          <p:nvPr/>
        </p:nvSpPr>
        <p:spPr>
          <a:xfrm>
            <a:off x="4490123" y="1142831"/>
            <a:ext cx="1392072" cy="7089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1100"/>
              <a:t>S</a:t>
            </a:r>
            <a:r>
              <a:rPr lang="en-US" sz="1100"/>
              <a:t>e</a:t>
            </a:r>
            <a:r>
              <a:rPr lang="en-ZM" sz="1100"/>
              <a:t>r</a:t>
            </a:r>
            <a:r>
              <a:rPr lang="en-US" sz="1100"/>
              <a:t>v</a:t>
            </a:r>
            <a:r>
              <a:rPr lang="en-ZM" sz="1100"/>
              <a:t>e</a:t>
            </a:r>
            <a:r>
              <a:rPr lang="en-US" sz="1100"/>
              <a:t>r</a:t>
            </a:r>
            <a:r>
              <a:rPr lang="en-ZM" sz="1100"/>
              <a:t> </a:t>
            </a:r>
            <a:r>
              <a:rPr lang="en-US" sz="1100"/>
              <a:t>I</a:t>
            </a:r>
            <a:r>
              <a:rPr lang="en-ZM" sz="1100"/>
              <a:t>n</a:t>
            </a:r>
            <a:r>
              <a:rPr lang="en-US" sz="1100"/>
              <a:t>v</a:t>
            </a:r>
            <a:r>
              <a:rPr lang="en-ZM" sz="1100"/>
              <a:t>e</a:t>
            </a:r>
            <a:r>
              <a:rPr lang="en-US" sz="1100"/>
              <a:t>n</a:t>
            </a:r>
            <a:r>
              <a:rPr lang="en-ZM" sz="1100"/>
              <a:t>t</a:t>
            </a:r>
            <a:r>
              <a:rPr lang="en-US" sz="1100"/>
              <a:t>o</a:t>
            </a:r>
            <a:r>
              <a:rPr lang="en-ZM" sz="1100"/>
              <a:t>r</a:t>
            </a:r>
            <a:r>
              <a:rPr lang="en-US" sz="1100"/>
              <a:t>y</a:t>
            </a:r>
            <a:endParaRPr lang="en-UG" sz="1100"/>
          </a:p>
        </p:txBody>
      </p:sp>
      <p:sp>
        <p:nvSpPr>
          <p:cNvPr id="222" name="Flowchart: Data 221">
            <a:extLst>
              <a:ext uri="{FF2B5EF4-FFF2-40B4-BE49-F238E27FC236}">
                <a16:creationId xmlns:a16="http://schemas.microsoft.com/office/drawing/2014/main" id="{9EBF0DB3-A41B-4F2A-914D-4CE5367420B8}"/>
              </a:ext>
            </a:extLst>
          </p:cNvPr>
          <p:cNvSpPr/>
          <p:nvPr/>
        </p:nvSpPr>
        <p:spPr>
          <a:xfrm>
            <a:off x="1226666" y="5840254"/>
            <a:ext cx="1392072" cy="7089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servers D</a:t>
            </a:r>
            <a:r>
              <a:rPr lang="en-ZM" sz="1100"/>
              <a:t>e</a:t>
            </a:r>
            <a:r>
              <a:rPr lang="en-US" sz="1100"/>
              <a:t>s</a:t>
            </a:r>
            <a:r>
              <a:rPr lang="en-ZM" sz="1100"/>
              <a:t>c</a:t>
            </a:r>
            <a:r>
              <a:rPr lang="en-US" sz="1100"/>
              <a:t>o</a:t>
            </a:r>
            <a:r>
              <a:rPr lang="en-ZM" sz="1100"/>
              <a:t>p</a:t>
            </a:r>
            <a:r>
              <a:rPr lang="en-US" sz="1100"/>
              <a:t>e</a:t>
            </a:r>
            <a:r>
              <a:rPr lang="en-ZM" sz="1100"/>
              <a:t>d</a:t>
            </a:r>
            <a:endParaRPr lang="en-UG" sz="1100"/>
          </a:p>
        </p:txBody>
      </p:sp>
      <p:grpSp>
        <p:nvGrpSpPr>
          <p:cNvPr id="54" name="Group 53">
            <a:extLst>
              <a:ext uri="{FF2B5EF4-FFF2-40B4-BE49-F238E27FC236}">
                <a16:creationId xmlns:a16="http://schemas.microsoft.com/office/drawing/2014/main" id="{42C07B15-62B3-49C2-AB7B-5CEFF9FD2CBE}"/>
              </a:ext>
            </a:extLst>
          </p:cNvPr>
          <p:cNvGrpSpPr/>
          <p:nvPr/>
        </p:nvGrpSpPr>
        <p:grpSpPr>
          <a:xfrm>
            <a:off x="2499686" y="2554344"/>
            <a:ext cx="1191888" cy="700328"/>
            <a:chOff x="1041816" y="1251679"/>
            <a:chExt cx="993240" cy="629586"/>
          </a:xfrm>
        </p:grpSpPr>
        <p:sp>
          <p:nvSpPr>
            <p:cNvPr id="55" name="Flowchart: Process 54">
              <a:extLst>
                <a:ext uri="{FF2B5EF4-FFF2-40B4-BE49-F238E27FC236}">
                  <a16:creationId xmlns:a16="http://schemas.microsoft.com/office/drawing/2014/main" id="{D0EEE17E-4B45-4F2F-9B09-00A34F9D279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56" name="Flowchart: Process 55">
              <a:extLst>
                <a:ext uri="{FF2B5EF4-FFF2-40B4-BE49-F238E27FC236}">
                  <a16:creationId xmlns:a16="http://schemas.microsoft.com/office/drawing/2014/main" id="{1B6FF1E1-80B2-42F5-B21D-4E454525EAA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N</a:t>
              </a:r>
              <a:r>
                <a:rPr lang="en-ZM" sz="900"/>
                <a:t>e</a:t>
              </a:r>
              <a:r>
                <a:rPr lang="en-US" sz="900"/>
                <a:t>w</a:t>
              </a:r>
              <a:r>
                <a:rPr lang="en-ZM" sz="900"/>
                <a:t> </a:t>
              </a:r>
              <a:r>
                <a:rPr lang="en-US" sz="900"/>
                <a:t>Product Owner I</a:t>
              </a:r>
              <a:r>
                <a:rPr lang="en-ZM" sz="900"/>
                <a:t>d</a:t>
              </a:r>
              <a:r>
                <a:rPr lang="en-US" sz="900"/>
                <a:t>e</a:t>
              </a:r>
              <a:r>
                <a:rPr lang="en-ZM" sz="900"/>
                <a:t>n</a:t>
              </a:r>
              <a:r>
                <a:rPr lang="en-US" sz="900"/>
                <a:t>t</a:t>
              </a:r>
              <a:r>
                <a:rPr lang="en-ZM" sz="900" err="1"/>
                <a:t>i</a:t>
              </a:r>
              <a:r>
                <a:rPr lang="en-US" sz="900"/>
                <a:t>f</a:t>
              </a:r>
              <a:r>
                <a:rPr lang="en-ZM" sz="900" err="1"/>
                <a:t>i</a:t>
              </a:r>
              <a:r>
                <a:rPr lang="en-US" sz="900"/>
                <a:t>e</a:t>
              </a:r>
              <a:r>
                <a:rPr lang="en-ZM" sz="900"/>
                <a:t>d</a:t>
              </a:r>
              <a:endParaRPr lang="en-US" sz="900"/>
            </a:p>
          </p:txBody>
        </p:sp>
      </p:grpSp>
      <p:grpSp>
        <p:nvGrpSpPr>
          <p:cNvPr id="18" name="Group 17">
            <a:extLst>
              <a:ext uri="{FF2B5EF4-FFF2-40B4-BE49-F238E27FC236}">
                <a16:creationId xmlns:a16="http://schemas.microsoft.com/office/drawing/2014/main" id="{C6F9D2C5-F5CC-4E4D-ADA6-8D992570D526}"/>
              </a:ext>
            </a:extLst>
          </p:cNvPr>
          <p:cNvGrpSpPr/>
          <p:nvPr/>
        </p:nvGrpSpPr>
        <p:grpSpPr>
          <a:xfrm>
            <a:off x="10422348" y="3429000"/>
            <a:ext cx="1040670" cy="808495"/>
            <a:chOff x="9679759" y="3429000"/>
            <a:chExt cx="1040670" cy="808495"/>
          </a:xfrm>
        </p:grpSpPr>
        <p:sp>
          <p:nvSpPr>
            <p:cNvPr id="126" name="Oval 125">
              <a:extLst>
                <a:ext uri="{FF2B5EF4-FFF2-40B4-BE49-F238E27FC236}">
                  <a16:creationId xmlns:a16="http://schemas.microsoft.com/office/drawing/2014/main" id="{06861CC4-9299-42F5-A804-896884BC8F8C}"/>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 name="Rectangle 8">
              <a:extLst>
                <a:ext uri="{FF2B5EF4-FFF2-40B4-BE49-F238E27FC236}">
                  <a16:creationId xmlns:a16="http://schemas.microsoft.com/office/drawing/2014/main" id="{D6F46EDC-0BD3-493E-B268-A3EA06DF7833}"/>
                </a:ext>
              </a:extLst>
            </p:cNvPr>
            <p:cNvSpPr/>
            <p:nvPr/>
          </p:nvSpPr>
          <p:spPr>
            <a:xfrm>
              <a:off x="9679759" y="3685960"/>
              <a:ext cx="1040670" cy="307777"/>
            </a:xfrm>
            <a:prstGeom prst="rect">
              <a:avLst/>
            </a:prstGeom>
          </p:spPr>
          <p:txBody>
            <a:bodyPr wrap="none">
              <a:spAutoFit/>
            </a:bodyPr>
            <a:lstStyle/>
            <a:p>
              <a:pPr algn="ctr"/>
              <a:r>
                <a:rPr lang="en-ZM" sz="1400" b="1">
                  <a:solidFill>
                    <a:schemeClr val="bg1"/>
                  </a:solidFill>
                </a:rPr>
                <a:t>D</a:t>
              </a:r>
              <a:r>
                <a:rPr lang="en-US" b="1">
                  <a:solidFill>
                    <a:schemeClr val="bg1"/>
                  </a:solidFill>
                </a:rPr>
                <a:t>i</a:t>
              </a:r>
              <a:r>
                <a:rPr lang="en-ZM" sz="1400" b="1">
                  <a:solidFill>
                    <a:schemeClr val="bg1"/>
                  </a:solidFill>
                </a:rPr>
                <a:t>s</a:t>
              </a:r>
              <a:r>
                <a:rPr lang="en-US" sz="1400" b="1">
                  <a:solidFill>
                    <a:schemeClr val="bg1"/>
                  </a:solidFill>
                </a:rPr>
                <a:t>c</a:t>
              </a:r>
              <a:r>
                <a:rPr lang="en-ZM" sz="1400" b="1">
                  <a:solidFill>
                    <a:schemeClr val="bg1"/>
                  </a:solidFill>
                </a:rPr>
                <a:t>o</a:t>
              </a:r>
              <a:r>
                <a:rPr lang="en-US" sz="1400" b="1">
                  <a:solidFill>
                    <a:schemeClr val="bg1"/>
                  </a:solidFill>
                </a:rPr>
                <a:t>v</a:t>
              </a:r>
              <a:r>
                <a:rPr lang="en-ZM" sz="1400" b="1">
                  <a:solidFill>
                    <a:schemeClr val="bg1"/>
                  </a:solidFill>
                </a:rPr>
                <a:t>e</a:t>
              </a:r>
              <a:r>
                <a:rPr lang="en-US" sz="1400" b="1">
                  <a:solidFill>
                    <a:schemeClr val="bg1"/>
                  </a:solidFill>
                </a:rPr>
                <a:t>r</a:t>
              </a:r>
              <a:r>
                <a:rPr lang="en-ZM" sz="1400" b="1">
                  <a:solidFill>
                    <a:schemeClr val="bg1"/>
                  </a:solidFill>
                </a:rPr>
                <a:t>y</a:t>
              </a:r>
              <a:endParaRPr lang="en-UG" sz="1400" b="1">
                <a:solidFill>
                  <a:schemeClr val="bg1"/>
                </a:solidFill>
              </a:endParaRPr>
            </a:p>
          </p:txBody>
        </p:sp>
      </p:grpSp>
      <p:grpSp>
        <p:nvGrpSpPr>
          <p:cNvPr id="71" name="Group 70">
            <a:extLst>
              <a:ext uri="{FF2B5EF4-FFF2-40B4-BE49-F238E27FC236}">
                <a16:creationId xmlns:a16="http://schemas.microsoft.com/office/drawing/2014/main" id="{3318DD74-8B50-4690-9433-45C9565A4178}"/>
              </a:ext>
            </a:extLst>
          </p:cNvPr>
          <p:cNvGrpSpPr/>
          <p:nvPr/>
        </p:nvGrpSpPr>
        <p:grpSpPr>
          <a:xfrm>
            <a:off x="519769" y="4387948"/>
            <a:ext cx="989374" cy="808495"/>
            <a:chOff x="9705407" y="3429000"/>
            <a:chExt cx="989374" cy="808495"/>
          </a:xfrm>
        </p:grpSpPr>
        <p:sp>
          <p:nvSpPr>
            <p:cNvPr id="72" name="Oval 71">
              <a:extLst>
                <a:ext uri="{FF2B5EF4-FFF2-40B4-BE49-F238E27FC236}">
                  <a16:creationId xmlns:a16="http://schemas.microsoft.com/office/drawing/2014/main" id="{3BA4BBFB-F47A-49D1-AC2E-15FD03001833}"/>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73" name="Rectangle 72">
              <a:extLst>
                <a:ext uri="{FF2B5EF4-FFF2-40B4-BE49-F238E27FC236}">
                  <a16:creationId xmlns:a16="http://schemas.microsoft.com/office/drawing/2014/main" id="{B900609D-05D6-4484-92CD-3DCA3046AB3A}"/>
                </a:ext>
              </a:extLst>
            </p:cNvPr>
            <p:cNvSpPr/>
            <p:nvPr/>
          </p:nvSpPr>
          <p:spPr>
            <a:xfrm>
              <a:off x="9705407" y="3685960"/>
              <a:ext cx="989374" cy="307777"/>
            </a:xfrm>
            <a:prstGeom prst="rect">
              <a:avLst/>
            </a:prstGeom>
          </p:spPr>
          <p:txBody>
            <a:bodyPr wrap="none">
              <a:spAutoFit/>
            </a:bodyPr>
            <a:lstStyle/>
            <a:p>
              <a:pPr algn="ctr"/>
              <a:r>
                <a:rPr lang="en-US" sz="1400" b="1">
                  <a:solidFill>
                    <a:schemeClr val="bg1"/>
                  </a:solidFill>
                </a:rPr>
                <a:t>Migration</a:t>
              </a:r>
              <a:endParaRPr lang="en-UG" sz="1400" b="1">
                <a:solidFill>
                  <a:schemeClr val="bg1"/>
                </a:solidFill>
              </a:endParaRPr>
            </a:p>
          </p:txBody>
        </p:sp>
      </p:grpSp>
      <p:cxnSp>
        <p:nvCxnSpPr>
          <p:cNvPr id="22" name="Connector: Elbow 21">
            <a:extLst>
              <a:ext uri="{FF2B5EF4-FFF2-40B4-BE49-F238E27FC236}">
                <a16:creationId xmlns:a16="http://schemas.microsoft.com/office/drawing/2014/main" id="{30F6EF03-022E-4F59-9EFA-6B82D09D390F}"/>
              </a:ext>
            </a:extLst>
          </p:cNvPr>
          <p:cNvCxnSpPr>
            <a:cxnSpLocks/>
            <a:stCxn id="116" idx="1"/>
            <a:endCxn id="72" idx="0"/>
          </p:cNvCxnSpPr>
          <p:nvPr/>
        </p:nvCxnSpPr>
        <p:spPr>
          <a:xfrm rot="10800000" flipH="1" flipV="1">
            <a:off x="919094" y="3208626"/>
            <a:ext cx="107197" cy="1179321"/>
          </a:xfrm>
          <a:prstGeom prst="bentConnector4">
            <a:avLst>
              <a:gd name="adj1" fmla="val -213252"/>
              <a:gd name="adj2" fmla="val 598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A35F4AF-77C8-44FA-BC95-323A5BC06F51}"/>
              </a:ext>
            </a:extLst>
          </p:cNvPr>
          <p:cNvCxnSpPr>
            <a:cxnSpLocks/>
            <a:stCxn id="55" idx="0"/>
            <a:endCxn id="79" idx="1"/>
          </p:cNvCxnSpPr>
          <p:nvPr/>
        </p:nvCxnSpPr>
        <p:spPr>
          <a:xfrm rot="5400000" flipH="1" flipV="1">
            <a:off x="5422730" y="-89170"/>
            <a:ext cx="316415" cy="49706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1E0ADCB-5745-4CC6-ABF6-DEFA4A361E9F}"/>
              </a:ext>
            </a:extLst>
          </p:cNvPr>
          <p:cNvCxnSpPr>
            <a:cxnSpLocks/>
            <a:stCxn id="113" idx="3"/>
            <a:endCxn id="82" idx="1"/>
          </p:cNvCxnSpPr>
          <p:nvPr/>
        </p:nvCxnSpPr>
        <p:spPr>
          <a:xfrm flipV="1">
            <a:off x="5312572" y="3175654"/>
            <a:ext cx="2757466" cy="43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lowchart: Terminator 1">
            <a:extLst>
              <a:ext uri="{FF2B5EF4-FFF2-40B4-BE49-F238E27FC236}">
                <a16:creationId xmlns:a16="http://schemas.microsoft.com/office/drawing/2014/main" id="{84ACFE8E-468A-4E75-99F8-8EC9E644880B}"/>
              </a:ext>
            </a:extLst>
          </p:cNvPr>
          <p:cNvSpPr/>
          <p:nvPr/>
        </p:nvSpPr>
        <p:spPr>
          <a:xfrm>
            <a:off x="2649834" y="1356416"/>
            <a:ext cx="866553" cy="286734"/>
          </a:xfrm>
          <a:prstGeom prst="flowChartTermina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1200" b="1"/>
              <a:t>S</a:t>
            </a:r>
            <a:r>
              <a:rPr lang="en-US" sz="1200" b="1"/>
              <a:t>t</a:t>
            </a:r>
            <a:r>
              <a:rPr lang="en-ZM" sz="1200" b="1"/>
              <a:t>a</a:t>
            </a:r>
            <a:r>
              <a:rPr lang="en-US" sz="1200" b="1"/>
              <a:t>r</a:t>
            </a:r>
            <a:r>
              <a:rPr lang="en-ZM" sz="1200" b="1"/>
              <a:t>t</a:t>
            </a:r>
            <a:endParaRPr lang="en-UG" sz="1200" b="1"/>
          </a:p>
        </p:txBody>
      </p:sp>
      <p:cxnSp>
        <p:nvCxnSpPr>
          <p:cNvPr id="5" name="Connector: Elbow 4">
            <a:extLst>
              <a:ext uri="{FF2B5EF4-FFF2-40B4-BE49-F238E27FC236}">
                <a16:creationId xmlns:a16="http://schemas.microsoft.com/office/drawing/2014/main" id="{94BC4B44-BA78-43A9-BC0D-5DD697400B8F}"/>
              </a:ext>
            </a:extLst>
          </p:cNvPr>
          <p:cNvCxnSpPr>
            <a:cxnSpLocks/>
            <a:stCxn id="2" idx="3"/>
            <a:endCxn id="203" idx="2"/>
          </p:cNvCxnSpPr>
          <p:nvPr/>
        </p:nvCxnSpPr>
        <p:spPr>
          <a:xfrm flipV="1">
            <a:off x="3516387" y="1497286"/>
            <a:ext cx="1112943" cy="2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0924051" cy="764639"/>
          </a:xfrm>
          <a:prstGeom prst="rect">
            <a:avLst/>
          </a:prstGeom>
        </p:spPr>
        <p:txBody>
          <a:bodyPr anchor="ctr">
            <a:normAutofit/>
          </a:bodyPr>
          <a:lstStyle/>
          <a:p>
            <a:r>
              <a:rPr lang="en-US">
                <a:latin typeface="Arial Black" panose="020B0A04020102020204" pitchFamily="34" charset="0"/>
              </a:rPr>
              <a:t>Migration Process Flow - </a:t>
            </a:r>
            <a:r>
              <a:rPr lang="en-ZM">
                <a:latin typeface="Arial Black" panose="020B0A04020102020204" pitchFamily="34" charset="0"/>
              </a:rPr>
              <a:t>E</a:t>
            </a:r>
            <a:r>
              <a:rPr lang="en-US">
                <a:latin typeface="Arial Black" panose="020B0A04020102020204" pitchFamily="34" charset="0"/>
              </a:rPr>
              <a:t>n</a:t>
            </a:r>
            <a:r>
              <a:rPr lang="en-ZM" err="1">
                <a:latin typeface="Arial Black" panose="020B0A04020102020204" pitchFamily="34" charset="0"/>
              </a:rPr>
              <a:t>gagement</a:t>
            </a:r>
            <a:endParaRPr lang="en-US">
              <a:latin typeface="Arial Black" panose="020B0A04020102020204" pitchFamily="34" charset="0"/>
            </a:endParaRP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0" y="1090369"/>
          <a:ext cx="10708598" cy="5500963"/>
        </p:xfrm>
        <a:graphic>
          <a:graphicData uri="http://schemas.openxmlformats.org/drawingml/2006/table">
            <a:tbl>
              <a:tblPr firstRow="1" bandRow="1">
                <a:tableStyleId>{5C22544A-7EE6-4342-B048-85BDC9FD1C3A}</a:tableStyleId>
              </a:tblPr>
              <a:tblGrid>
                <a:gridCol w="2400825">
                  <a:extLst>
                    <a:ext uri="{9D8B030D-6E8A-4147-A177-3AD203B41FA5}">
                      <a16:colId xmlns:a16="http://schemas.microsoft.com/office/drawing/2014/main" val="1924059247"/>
                    </a:ext>
                  </a:extLst>
                </a:gridCol>
                <a:gridCol w="5404705">
                  <a:extLst>
                    <a:ext uri="{9D8B030D-6E8A-4147-A177-3AD203B41FA5}">
                      <a16:colId xmlns:a16="http://schemas.microsoft.com/office/drawing/2014/main" val="573977682"/>
                    </a:ext>
                  </a:extLst>
                </a:gridCol>
                <a:gridCol w="1485785">
                  <a:extLst>
                    <a:ext uri="{9D8B030D-6E8A-4147-A177-3AD203B41FA5}">
                      <a16:colId xmlns:a16="http://schemas.microsoft.com/office/drawing/2014/main" val="3871479173"/>
                    </a:ext>
                  </a:extLst>
                </a:gridCol>
                <a:gridCol w="1417283">
                  <a:extLst>
                    <a:ext uri="{9D8B030D-6E8A-4147-A177-3AD203B41FA5}">
                      <a16:colId xmlns:a16="http://schemas.microsoft.com/office/drawing/2014/main" val="663452028"/>
                    </a:ext>
                  </a:extLst>
                </a:gridCol>
              </a:tblGrid>
              <a:tr h="373999">
                <a:tc>
                  <a:txBody>
                    <a:bodyPr/>
                    <a:lstStyle/>
                    <a:p>
                      <a:pPr algn="ctr"/>
                      <a:r>
                        <a:rPr lang="en-ZM" sz="1200"/>
                        <a:t>P</a:t>
                      </a:r>
                      <a:r>
                        <a:rPr lang="en-US" sz="1200"/>
                        <a:t>r</a:t>
                      </a:r>
                      <a:r>
                        <a:rPr lang="en-ZM" sz="1200"/>
                        <a:t>o</a:t>
                      </a:r>
                      <a:r>
                        <a:rPr lang="en-US" sz="1200"/>
                        <a:t>c</a:t>
                      </a:r>
                      <a:r>
                        <a:rPr lang="en-ZM" sz="1200"/>
                        <a:t>e</a:t>
                      </a:r>
                      <a:r>
                        <a:rPr lang="en-US" sz="1200"/>
                        <a:t>s</a:t>
                      </a:r>
                      <a:r>
                        <a:rPr lang="en-ZM" sz="1200"/>
                        <a:t>s Step</a:t>
                      </a: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288828">
                <a:tc>
                  <a:txBody>
                    <a:bodyPr/>
                    <a:lstStyle/>
                    <a:p>
                      <a:r>
                        <a:rPr lang="en-ZM" sz="1100"/>
                        <a:t>S</a:t>
                      </a:r>
                      <a:r>
                        <a:rPr lang="en-US" sz="1100"/>
                        <a:t>e</a:t>
                      </a:r>
                      <a:r>
                        <a:rPr lang="en-ZM" sz="1100"/>
                        <a:t>r</a:t>
                      </a:r>
                      <a:r>
                        <a:rPr lang="en-US" sz="1100"/>
                        <a:t>v</a:t>
                      </a:r>
                      <a:r>
                        <a:rPr lang="en-ZM" sz="1100"/>
                        <a:t>e</a:t>
                      </a:r>
                      <a:r>
                        <a:rPr lang="en-US" sz="1100"/>
                        <a:t>r</a:t>
                      </a:r>
                      <a:r>
                        <a:rPr lang="en-ZM" sz="1100"/>
                        <a:t> </a:t>
                      </a:r>
                      <a:r>
                        <a:rPr lang="en-US" sz="1100"/>
                        <a:t>I</a:t>
                      </a:r>
                      <a:r>
                        <a:rPr lang="en-ZM" sz="1100"/>
                        <a:t>n</a:t>
                      </a:r>
                      <a:r>
                        <a:rPr lang="en-US" sz="1100"/>
                        <a:t>v</a:t>
                      </a:r>
                      <a:r>
                        <a:rPr lang="en-ZM" sz="1100"/>
                        <a:t>e</a:t>
                      </a:r>
                      <a:r>
                        <a:rPr lang="en-US" sz="1100"/>
                        <a:t>n</a:t>
                      </a:r>
                      <a:r>
                        <a:rPr lang="en-ZM" sz="1100"/>
                        <a:t>t</a:t>
                      </a:r>
                      <a:r>
                        <a:rPr lang="en-US" sz="1100"/>
                        <a:t>o</a:t>
                      </a:r>
                      <a:r>
                        <a:rPr lang="en-ZM" sz="1100"/>
                        <a:t>r</a:t>
                      </a:r>
                      <a:r>
                        <a:rPr lang="en-US" sz="1100"/>
                        <a:t>y</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L</a:t>
                      </a:r>
                      <a:r>
                        <a:rPr lang="en-ZM" sz="1100"/>
                        <a:t>i</a:t>
                      </a:r>
                      <a:r>
                        <a:rPr lang="en-US" sz="1100"/>
                        <a:t>s</a:t>
                      </a:r>
                      <a:r>
                        <a:rPr lang="en-ZM" sz="1100"/>
                        <a:t>t </a:t>
                      </a:r>
                      <a:r>
                        <a:rPr lang="en-US" sz="1100"/>
                        <a:t>o</a:t>
                      </a:r>
                      <a:r>
                        <a:rPr lang="en-ZM" sz="1100"/>
                        <a:t>f </a:t>
                      </a:r>
                      <a:r>
                        <a:rPr lang="en-US" sz="1100"/>
                        <a:t>servers t</a:t>
                      </a:r>
                      <a:r>
                        <a:rPr lang="en-ZM" sz="1100"/>
                        <a:t>o </a:t>
                      </a:r>
                      <a:r>
                        <a:rPr lang="en-US" sz="1100"/>
                        <a:t>b</a:t>
                      </a:r>
                      <a:r>
                        <a:rPr lang="en-ZM" sz="1100"/>
                        <a:t>e </a:t>
                      </a:r>
                      <a:r>
                        <a:rPr lang="en-US" sz="1100"/>
                        <a:t>Migrate</a:t>
                      </a:r>
                      <a:r>
                        <a:rPr lang="en-ZM" sz="1100"/>
                        <a:t>d</a:t>
                      </a:r>
                      <a:endParaRPr lang="en-UG" sz="1100"/>
                    </a:p>
                  </a:txBody>
                  <a:tcPr/>
                </a:tc>
                <a:tc>
                  <a:txBody>
                    <a:bodyPr/>
                    <a:lstStyle/>
                    <a:p>
                      <a:r>
                        <a:rPr lang="en-US" sz="1100"/>
                        <a:t>Relativity</a:t>
                      </a:r>
                      <a:endParaRPr lang="en-UG" sz="1100"/>
                    </a:p>
                  </a:txBody>
                  <a:tcPr/>
                </a:tc>
                <a:tc>
                  <a:txBody>
                    <a:bodyPr/>
                    <a:lstStyle/>
                    <a:p>
                      <a:r>
                        <a:rPr lang="en-US" sz="1100"/>
                        <a:t>Charlie / Raji</a:t>
                      </a:r>
                      <a:endParaRPr lang="en-UG" sz="1100"/>
                    </a:p>
                  </a:txBody>
                  <a:tcPr/>
                </a:tc>
                <a:extLst>
                  <a:ext uri="{0D108BD9-81ED-4DB2-BD59-A6C34878D82A}">
                    <a16:rowId xmlns:a16="http://schemas.microsoft.com/office/drawing/2014/main" val="3814815252"/>
                  </a:ext>
                </a:extLst>
              </a:tr>
              <a:tr h="461094">
                <a:tc>
                  <a:txBody>
                    <a:bodyPr/>
                    <a:lstStyle/>
                    <a:p>
                      <a:pPr algn="l"/>
                      <a:r>
                        <a:rPr lang="en-ZM" sz="1100"/>
                        <a:t>G</a:t>
                      </a:r>
                      <a:r>
                        <a:rPr lang="en-US" sz="1100"/>
                        <a:t>r</a:t>
                      </a:r>
                      <a:r>
                        <a:rPr lang="en-ZM" sz="1100"/>
                        <a:t>o</a:t>
                      </a:r>
                      <a:r>
                        <a:rPr lang="en-US" sz="1100"/>
                        <a:t>u</a:t>
                      </a:r>
                      <a:r>
                        <a:rPr lang="en-ZM" sz="1100"/>
                        <a:t>p(</a:t>
                      </a:r>
                      <a:r>
                        <a:rPr lang="en-US" sz="1100"/>
                        <a:t>s</a:t>
                      </a:r>
                      <a:r>
                        <a:rPr lang="en-ZM" sz="1100"/>
                        <a:t>) </a:t>
                      </a:r>
                      <a:r>
                        <a:rPr lang="en-US" sz="1100"/>
                        <a:t>confirmed w</a:t>
                      </a:r>
                      <a:r>
                        <a:rPr lang="en-ZM" sz="1100"/>
                        <a:t>i</a:t>
                      </a:r>
                      <a:r>
                        <a:rPr lang="en-US" sz="1100"/>
                        <a:t>t</a:t>
                      </a:r>
                      <a:r>
                        <a:rPr lang="en-ZM" sz="1100"/>
                        <a:t>h</a:t>
                      </a:r>
                      <a:r>
                        <a:rPr lang="en-US" sz="1100"/>
                        <a:t> Product Owners</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latin typeface="+mn-lt"/>
                        </a:rPr>
                        <a:t>Names of Product Owner </a:t>
                      </a:r>
                      <a:r>
                        <a:rPr lang="en-ZM" sz="1100">
                          <a:latin typeface="+mn-lt"/>
                        </a:rPr>
                        <a:t>a</a:t>
                      </a:r>
                      <a:r>
                        <a:rPr lang="en-US" sz="1100">
                          <a:latin typeface="+mn-lt"/>
                        </a:rPr>
                        <a:t>n</a:t>
                      </a:r>
                      <a:r>
                        <a:rPr lang="en-ZM" sz="1100">
                          <a:latin typeface="+mn-lt"/>
                        </a:rPr>
                        <a:t>d </a:t>
                      </a:r>
                      <a:r>
                        <a:rPr lang="en-US" sz="1100">
                          <a:latin typeface="+mn-lt"/>
                        </a:rPr>
                        <a:t>a</a:t>
                      </a:r>
                      <a:r>
                        <a:rPr lang="en-ZM" sz="1100">
                          <a:latin typeface="+mn-lt"/>
                        </a:rPr>
                        <a:t>s</a:t>
                      </a:r>
                      <a:r>
                        <a:rPr lang="en-US" sz="1100">
                          <a:latin typeface="+mn-lt"/>
                        </a:rPr>
                        <a:t>s</a:t>
                      </a:r>
                      <a:r>
                        <a:rPr lang="en-ZM" sz="1100">
                          <a:latin typeface="+mn-lt"/>
                        </a:rPr>
                        <a:t>o</a:t>
                      </a:r>
                      <a:r>
                        <a:rPr lang="en-US" sz="1100">
                          <a:latin typeface="+mn-lt"/>
                        </a:rPr>
                        <a:t>c</a:t>
                      </a:r>
                      <a:r>
                        <a:rPr lang="en-ZM" sz="1100">
                          <a:latin typeface="+mn-lt"/>
                        </a:rPr>
                        <a:t>i</a:t>
                      </a:r>
                      <a:r>
                        <a:rPr lang="en-US" sz="1100">
                          <a:latin typeface="+mn-lt"/>
                        </a:rPr>
                        <a:t>a</a:t>
                      </a:r>
                      <a:r>
                        <a:rPr lang="en-ZM" sz="1100">
                          <a:latin typeface="+mn-lt"/>
                        </a:rPr>
                        <a:t>t</a:t>
                      </a:r>
                      <a:r>
                        <a:rPr lang="en-US" sz="1100">
                          <a:latin typeface="+mn-lt"/>
                        </a:rPr>
                        <a:t>e</a:t>
                      </a:r>
                      <a:r>
                        <a:rPr lang="en-ZM" sz="1100">
                          <a:latin typeface="+mn-lt"/>
                        </a:rPr>
                        <a:t>d </a:t>
                      </a:r>
                      <a:r>
                        <a:rPr lang="en-US" sz="1100">
                          <a:latin typeface="+mn-lt"/>
                        </a:rPr>
                        <a:t>a</a:t>
                      </a:r>
                      <a:r>
                        <a:rPr lang="en-ZM" sz="1100">
                          <a:latin typeface="+mn-lt"/>
                        </a:rPr>
                        <a:t>p</a:t>
                      </a:r>
                      <a:r>
                        <a:rPr lang="en-US" sz="1100">
                          <a:latin typeface="+mn-lt"/>
                        </a:rPr>
                        <a:t>p</a:t>
                      </a:r>
                      <a:r>
                        <a:rPr lang="en-ZM" sz="1100">
                          <a:latin typeface="+mn-lt"/>
                        </a:rPr>
                        <a:t>l</a:t>
                      </a:r>
                      <a:r>
                        <a:rPr lang="en-US" sz="1100">
                          <a:latin typeface="+mn-lt"/>
                        </a:rPr>
                        <a:t>i</a:t>
                      </a:r>
                      <a:r>
                        <a:rPr lang="en-ZM" sz="1100">
                          <a:latin typeface="+mn-lt"/>
                        </a:rPr>
                        <a:t>c</a:t>
                      </a:r>
                      <a:r>
                        <a:rPr lang="en-US" sz="1100">
                          <a:latin typeface="+mn-lt"/>
                        </a:rPr>
                        <a:t>a</a:t>
                      </a:r>
                      <a:r>
                        <a:rPr lang="en-ZM" sz="1100">
                          <a:latin typeface="+mn-lt"/>
                        </a:rPr>
                        <a:t>t</a:t>
                      </a:r>
                      <a:r>
                        <a:rPr lang="en-US" sz="1100">
                          <a:latin typeface="+mn-lt"/>
                        </a:rPr>
                        <a:t>i</a:t>
                      </a:r>
                      <a:r>
                        <a:rPr lang="en-ZM" sz="1100">
                          <a:latin typeface="+mn-lt"/>
                        </a:rPr>
                        <a:t>o</a:t>
                      </a:r>
                      <a:r>
                        <a:rPr lang="en-US" sz="1100">
                          <a:latin typeface="+mn-lt"/>
                        </a:rPr>
                        <a:t>n</a:t>
                      </a:r>
                      <a:r>
                        <a:rPr lang="en-ZM" sz="1100">
                          <a:latin typeface="+mn-lt"/>
                        </a:rPr>
                        <a:t> </a:t>
                      </a:r>
                      <a:r>
                        <a:rPr lang="en-US" sz="1100">
                          <a:latin typeface="+mn-lt"/>
                        </a:rPr>
                        <a:t>d</a:t>
                      </a:r>
                      <a:r>
                        <a:rPr lang="en-ZM" sz="1100">
                          <a:latin typeface="+mn-lt"/>
                        </a:rPr>
                        <a:t>e</a:t>
                      </a:r>
                      <a:r>
                        <a:rPr lang="en-US" sz="1100">
                          <a:latin typeface="+mn-lt"/>
                        </a:rPr>
                        <a:t>t</a:t>
                      </a:r>
                      <a:r>
                        <a:rPr lang="en-ZM" sz="1100">
                          <a:latin typeface="+mn-lt"/>
                        </a:rPr>
                        <a:t>a</a:t>
                      </a:r>
                      <a:r>
                        <a:rPr lang="en-US" sz="1100">
                          <a:latin typeface="+mn-lt"/>
                        </a:rPr>
                        <a:t>i</a:t>
                      </a:r>
                      <a:r>
                        <a:rPr lang="en-ZM" sz="1100">
                          <a:latin typeface="+mn-lt"/>
                        </a:rPr>
                        <a:t>l</a:t>
                      </a:r>
                      <a:r>
                        <a:rPr lang="en-US" sz="1100">
                          <a:latin typeface="+mn-lt"/>
                        </a:rPr>
                        <a:t>s</a:t>
                      </a:r>
                    </a:p>
                  </a:txBody>
                  <a:tcPr/>
                </a:tc>
                <a:tc>
                  <a:txBody>
                    <a:bodyPr/>
                    <a:lstStyle/>
                    <a:p>
                      <a:r>
                        <a:rPr lang="en-US" sz="1100">
                          <a:latin typeface="+mn-lt"/>
                        </a:rPr>
                        <a:t>Relativity</a:t>
                      </a:r>
                      <a:r>
                        <a:rPr lang="en-ZM" sz="1100">
                          <a:latin typeface="+mn-lt"/>
                        </a:rPr>
                        <a:t> &amp; 10</a:t>
                      </a:r>
                      <a:r>
                        <a:rPr lang="en-US" sz="1100">
                          <a:latin typeface="+mn-lt"/>
                        </a:rPr>
                        <a:t>M</a:t>
                      </a:r>
                      <a:endParaRPr lang="en-UG" sz="1100">
                        <a:latin typeface="+mn-lt"/>
                      </a:endParaRPr>
                    </a:p>
                  </a:txBody>
                  <a:tcPr/>
                </a:tc>
                <a:tc>
                  <a:txBody>
                    <a:bodyPr/>
                    <a:lstStyle/>
                    <a:p>
                      <a:endParaRPr lang="en-UG" sz="1100">
                        <a:latin typeface="+mn-lt"/>
                      </a:endParaRPr>
                    </a:p>
                  </a:txBody>
                  <a:tcPr/>
                </a:tc>
                <a:extLst>
                  <a:ext uri="{0D108BD9-81ED-4DB2-BD59-A6C34878D82A}">
                    <a16:rowId xmlns:a16="http://schemas.microsoft.com/office/drawing/2014/main" val="1615947438"/>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Communicate to Product Owners &amp; Commit</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latin typeface="+mn-lt"/>
                        </a:rPr>
                        <a:t>Contact Product Owner to inform of upcoming migration dates, request application documentation and gain alignment for cutover.  </a:t>
                      </a:r>
                    </a:p>
                  </a:txBody>
                  <a:tcPr/>
                </a:tc>
                <a:tc>
                  <a:txBody>
                    <a:bodyPr/>
                    <a:lstStyle/>
                    <a:p>
                      <a:r>
                        <a:rPr lang="en-US" sz="1100">
                          <a:latin typeface="+mn-lt"/>
                        </a:rPr>
                        <a:t>10M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3146913533"/>
                  </a:ext>
                </a:extLst>
              </a:tr>
              <a:tr h="449397">
                <a:tc>
                  <a:txBody>
                    <a:bodyPr/>
                    <a:lstStyle/>
                    <a:p>
                      <a:pPr lvl="0" algn="l">
                        <a:buNone/>
                      </a:pPr>
                      <a:r>
                        <a:rPr lang="en-US" sz="1100"/>
                        <a:t>Product Owner</a:t>
                      </a:r>
                      <a:r>
                        <a:rPr lang="en-ZM" sz="1100"/>
                        <a:t>?</a:t>
                      </a:r>
                      <a:endParaRPr lang="en-US" sz="1100"/>
                    </a:p>
                  </a:txBody>
                  <a:tcPr/>
                </a:tc>
                <a:tc>
                  <a:txBody>
                    <a:bodyPr/>
                    <a:lstStyle/>
                    <a:p>
                      <a:pPr marL="0" lvl="0" indent="0" algn="l">
                        <a:lnSpc>
                          <a:spcPct val="100000"/>
                        </a:lnSpc>
                        <a:spcBef>
                          <a:spcPts val="0"/>
                        </a:spcBef>
                        <a:spcAft>
                          <a:spcPts val="0"/>
                        </a:spcAft>
                        <a:buNone/>
                      </a:pPr>
                      <a:r>
                        <a:rPr lang="en-ZM" sz="1100" b="0" i="0" u="none" strike="noStrike" noProof="0">
                          <a:latin typeface="+mn-lt"/>
                        </a:rPr>
                        <a:t>W</a:t>
                      </a:r>
                      <a:r>
                        <a:rPr lang="en-US" sz="1100" b="0" i="0" u="none" strike="noStrike" noProof="0">
                          <a:latin typeface="+mn-lt"/>
                        </a:rPr>
                        <a:t>a</a:t>
                      </a:r>
                      <a:r>
                        <a:rPr lang="en-ZM" sz="1100" b="0" i="0" u="none" strike="noStrike" noProof="0">
                          <a:latin typeface="+mn-lt"/>
                        </a:rPr>
                        <a:t>s </a:t>
                      </a:r>
                      <a:r>
                        <a:rPr lang="en-US" sz="1100" b="0" i="0" u="none" strike="noStrike" noProof="0">
                          <a:latin typeface="+mn-lt"/>
                        </a:rPr>
                        <a:t>t</a:t>
                      </a:r>
                      <a:r>
                        <a:rPr lang="en-ZM" sz="1100" b="0" i="0" u="none" strike="noStrike" noProof="0">
                          <a:latin typeface="+mn-lt"/>
                        </a:rPr>
                        <a:t>h</a:t>
                      </a:r>
                      <a:r>
                        <a:rPr lang="en-US" sz="1100" b="0" i="0" u="none" strike="noStrike" noProof="0">
                          <a:latin typeface="+mn-lt"/>
                        </a:rPr>
                        <a:t>e</a:t>
                      </a:r>
                      <a:r>
                        <a:rPr lang="en-ZM" sz="1100" b="0" i="0" u="none" strike="noStrike" noProof="0">
                          <a:latin typeface="+mn-lt"/>
                        </a:rPr>
                        <a:t> </a:t>
                      </a:r>
                      <a:r>
                        <a:rPr lang="en-US" sz="1100" b="0" i="0" u="none" strike="noStrike" noProof="0">
                          <a:latin typeface="+mn-lt"/>
                        </a:rPr>
                        <a:t>per</a:t>
                      </a:r>
                      <a:r>
                        <a:rPr lang="en-ZM" sz="1100" b="0" i="0" u="none" strike="noStrike" noProof="0">
                          <a:latin typeface="+mn-lt"/>
                        </a:rPr>
                        <a:t>son contacted the </a:t>
                      </a:r>
                      <a:r>
                        <a:rPr lang="en-US" sz="1100" b="0" i="0" u="none" strike="noStrike" noProof="0">
                          <a:latin typeface="+mn-lt"/>
                        </a:rPr>
                        <a:t>Product Owner</a:t>
                      </a:r>
                      <a:r>
                        <a:rPr lang="en-ZM" sz="1100" b="0" i="0" u="none" strike="noStrike" noProof="0">
                          <a:latin typeface="+mn-lt"/>
                        </a:rPr>
                        <a:t> </a:t>
                      </a:r>
                      <a:r>
                        <a:rPr lang="en-US" sz="1100" b="0" i="0" u="none" strike="noStrike" noProof="0">
                          <a:latin typeface="+mn-lt"/>
                        </a:rPr>
                        <a:t>o</a:t>
                      </a:r>
                      <a:r>
                        <a:rPr lang="en-ZM" sz="1100" b="0" i="0" u="none" strike="noStrike" noProof="0">
                          <a:latin typeface="+mn-lt"/>
                        </a:rPr>
                        <a:t>f </a:t>
                      </a:r>
                      <a:r>
                        <a:rPr lang="en-US" sz="1100" b="0" i="0" u="none" strike="noStrike" noProof="0">
                          <a:latin typeface="+mn-lt"/>
                        </a:rPr>
                        <a:t>t</a:t>
                      </a:r>
                      <a:r>
                        <a:rPr lang="en-ZM" sz="1100" b="0" i="0" u="none" strike="noStrike" noProof="0">
                          <a:latin typeface="+mn-lt"/>
                        </a:rPr>
                        <a:t>h</a:t>
                      </a:r>
                      <a:r>
                        <a:rPr lang="en-US" sz="1100" b="0" i="0" u="none" strike="noStrike" noProof="0">
                          <a:latin typeface="+mn-lt"/>
                        </a:rPr>
                        <a:t>e</a:t>
                      </a:r>
                      <a:r>
                        <a:rPr lang="en-ZM" sz="1100" b="0" i="0" u="none" strike="noStrike" noProof="0">
                          <a:latin typeface="+mn-lt"/>
                        </a:rPr>
                        <a:t> </a:t>
                      </a:r>
                      <a:r>
                        <a:rPr lang="en-US" sz="1100" b="0" i="0" u="none" strike="noStrike" noProof="0">
                          <a:latin typeface="+mn-lt"/>
                        </a:rPr>
                        <a:t>s</a:t>
                      </a:r>
                      <a:r>
                        <a:rPr lang="en-ZM" sz="1100" b="0" i="0" u="none" strike="noStrike" noProof="0">
                          <a:latin typeface="+mn-lt"/>
                        </a:rPr>
                        <a:t>e</a:t>
                      </a:r>
                      <a:r>
                        <a:rPr lang="en-US" sz="1100" b="0" i="0" u="none" strike="noStrike" noProof="0">
                          <a:latin typeface="+mn-lt"/>
                        </a:rPr>
                        <a:t>r</a:t>
                      </a:r>
                      <a:r>
                        <a:rPr lang="en-ZM" sz="1100" b="0" i="0" u="none" strike="noStrike" noProof="0">
                          <a:latin typeface="+mn-lt"/>
                        </a:rPr>
                        <a:t>v</a:t>
                      </a:r>
                      <a:r>
                        <a:rPr lang="en-US" sz="1100" b="0" i="0" u="none" strike="noStrike" noProof="0">
                          <a:latin typeface="+mn-lt"/>
                        </a:rPr>
                        <a:t>e</a:t>
                      </a:r>
                      <a:r>
                        <a:rPr lang="en-ZM" sz="1100" b="0" i="0" u="none" strike="noStrike" noProof="0">
                          <a:latin typeface="+mn-lt"/>
                        </a:rPr>
                        <a:t>r</a:t>
                      </a:r>
                      <a:r>
                        <a:rPr lang="en-US" sz="1100" b="0" i="0" u="none" strike="noStrike" noProof="0">
                          <a:latin typeface="+mn-lt"/>
                        </a:rPr>
                        <a:t>s</a:t>
                      </a:r>
                      <a:r>
                        <a:rPr lang="en-ZM" sz="1100" b="0" i="0" u="none" strike="noStrike" noProof="0">
                          <a:latin typeface="+mn-lt"/>
                        </a:rPr>
                        <a:t>? </a:t>
                      </a:r>
                      <a:r>
                        <a:rPr lang="en-US" sz="1100" b="0" i="0" u="none" strike="noStrike" noProof="0">
                          <a:latin typeface="+mn-lt"/>
                        </a:rPr>
                        <a:t>I</a:t>
                      </a:r>
                      <a:r>
                        <a:rPr lang="en-ZM" sz="1100" b="0" i="0" u="none" strike="noStrike" noProof="0">
                          <a:latin typeface="+mn-lt"/>
                        </a:rPr>
                        <a:t>f yes, </a:t>
                      </a:r>
                      <a:r>
                        <a:rPr lang="en-US" sz="1100" b="0" i="0" u="none" strike="noStrike" noProof="0">
                          <a:latin typeface="+mn-lt"/>
                        </a:rPr>
                        <a:t>continue</a:t>
                      </a:r>
                      <a:r>
                        <a:rPr lang="en-ZM" sz="1100" b="0" i="0" u="none" strike="noStrike" noProof="0">
                          <a:latin typeface="+mn-lt"/>
                        </a:rPr>
                        <a:t>. </a:t>
                      </a:r>
                      <a:r>
                        <a:rPr lang="en-US" sz="1100" b="0" i="0" u="none" strike="noStrike" noProof="0">
                          <a:latin typeface="+mn-lt"/>
                        </a:rPr>
                        <a:t>If</a:t>
                      </a:r>
                      <a:r>
                        <a:rPr lang="en-ZM" sz="1100" b="0" i="0" u="none" strike="noStrike" noProof="0">
                          <a:latin typeface="+mn-lt"/>
                        </a:rPr>
                        <a:t> </a:t>
                      </a:r>
                      <a:r>
                        <a:rPr lang="en-US" sz="1100" b="0" i="0" u="none" strike="noStrike" noProof="0">
                          <a:latin typeface="+mn-lt"/>
                        </a:rPr>
                        <a:t>n</a:t>
                      </a:r>
                      <a:r>
                        <a:rPr lang="en-ZM" sz="1100" b="0" i="0" u="none" strike="noStrike" noProof="0">
                          <a:latin typeface="+mn-lt"/>
                        </a:rPr>
                        <a:t>o</a:t>
                      </a:r>
                      <a:r>
                        <a:rPr lang="en-US" sz="1100" b="0" i="0" u="none" strike="noStrike" noProof="0">
                          <a:latin typeface="+mn-lt"/>
                        </a:rPr>
                        <a:t>t, escalate to Relativity</a:t>
                      </a:r>
                      <a:r>
                        <a:rPr lang="en-ZM" sz="1100" b="0" i="0" u="none" strike="noStrike" noProof="0">
                          <a:latin typeface="+mn-lt"/>
                        </a:rPr>
                        <a:t> </a:t>
                      </a:r>
                      <a:r>
                        <a:rPr lang="en-US" sz="1100" b="0" i="0" u="none" strike="noStrike" noProof="0">
                          <a:latin typeface="+mn-lt"/>
                        </a:rPr>
                        <a:t>Leadership</a:t>
                      </a:r>
                      <a:r>
                        <a:rPr lang="en-ZM" sz="1100" b="0" i="0" u="none" strike="noStrike" noProof="0">
                          <a:latin typeface="+mn-lt"/>
                        </a:rPr>
                        <a:t> </a:t>
                      </a:r>
                      <a:r>
                        <a:rPr lang="en-US" sz="1100" b="0" i="0" u="none" strike="noStrike" noProof="0">
                          <a:latin typeface="+mn-lt"/>
                        </a:rPr>
                        <a:t>t</a:t>
                      </a:r>
                      <a:r>
                        <a:rPr lang="en-ZM" sz="1100" b="0" i="0" u="none" strike="noStrike" noProof="0">
                          <a:latin typeface="+mn-lt"/>
                        </a:rPr>
                        <a:t>o </a:t>
                      </a:r>
                      <a:r>
                        <a:rPr lang="en-US" sz="1100" b="0" i="0" u="none" strike="noStrike" noProof="0">
                          <a:latin typeface="+mn-lt"/>
                        </a:rPr>
                        <a:t>determine disposition of server.</a:t>
                      </a:r>
                      <a:endParaRPr lang="en-US" sz="1100">
                        <a:latin typeface="+mn-lt"/>
                      </a:endParaRPr>
                    </a:p>
                  </a:txBody>
                  <a:tcPr/>
                </a:tc>
                <a:tc>
                  <a:txBody>
                    <a:bodyPr/>
                    <a:lstStyle/>
                    <a:p>
                      <a:pPr lvl="0">
                        <a:buNone/>
                      </a:pPr>
                      <a:r>
                        <a:rPr lang="en-US" sz="1100">
                          <a:latin typeface="+mn-lt"/>
                        </a:rPr>
                        <a:t>10M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773734632"/>
                  </a:ext>
                </a:extLst>
              </a:tr>
              <a:tr h="449397">
                <a:tc>
                  <a:txBody>
                    <a:bodyPr/>
                    <a:lstStyle/>
                    <a:p>
                      <a:pPr lvl="0" algn="l">
                        <a:buNone/>
                      </a:pPr>
                      <a:r>
                        <a:rPr lang="en-ZM" sz="1100"/>
                        <a:t>Descope?</a:t>
                      </a:r>
                      <a:endParaRPr lang="en-US" sz="1100"/>
                    </a:p>
                  </a:txBody>
                  <a:tcPr/>
                </a:tc>
                <a:tc>
                  <a:txBody>
                    <a:bodyPr/>
                    <a:lstStyle/>
                    <a:p>
                      <a:pPr marL="0" lvl="0" indent="0" algn="l">
                        <a:lnSpc>
                          <a:spcPct val="100000"/>
                        </a:lnSpc>
                        <a:spcBef>
                          <a:spcPts val="0"/>
                        </a:spcBef>
                        <a:spcAft>
                          <a:spcPts val="0"/>
                        </a:spcAft>
                        <a:buNone/>
                      </a:pPr>
                      <a:r>
                        <a:rPr lang="en-US" sz="1100">
                          <a:latin typeface="+mn-lt"/>
                        </a:rPr>
                        <a:t>H</a:t>
                      </a:r>
                      <a:r>
                        <a:rPr lang="en-ZM" sz="1100">
                          <a:latin typeface="+mn-lt"/>
                        </a:rPr>
                        <a:t>a</a:t>
                      </a:r>
                      <a:r>
                        <a:rPr lang="en-US" sz="1100">
                          <a:latin typeface="+mn-lt"/>
                        </a:rPr>
                        <a:t>s</a:t>
                      </a:r>
                      <a:r>
                        <a:rPr lang="en-ZM" sz="1100">
                          <a:latin typeface="+mn-lt"/>
                        </a:rPr>
                        <a:t> the </a:t>
                      </a:r>
                      <a:r>
                        <a:rPr lang="en-US" sz="1100">
                          <a:latin typeface="+mn-lt"/>
                        </a:rPr>
                        <a:t>Product Owner</a:t>
                      </a:r>
                      <a:r>
                        <a:rPr lang="en-ZM" sz="1100">
                          <a:latin typeface="+mn-lt"/>
                        </a:rPr>
                        <a:t> determine</a:t>
                      </a:r>
                      <a:r>
                        <a:rPr lang="en-US" sz="1100">
                          <a:latin typeface="+mn-lt"/>
                        </a:rPr>
                        <a:t>d</a:t>
                      </a:r>
                      <a:r>
                        <a:rPr lang="en-ZM" sz="1100">
                          <a:latin typeface="+mn-lt"/>
                        </a:rPr>
                        <a:t> the server(s) do </a:t>
                      </a:r>
                      <a:r>
                        <a:rPr lang="en-US" sz="1100">
                          <a:latin typeface="+mn-lt"/>
                        </a:rPr>
                        <a:t>N</a:t>
                      </a:r>
                      <a:r>
                        <a:rPr lang="en-ZM" sz="1100">
                          <a:latin typeface="+mn-lt"/>
                        </a:rPr>
                        <a:t>O</a:t>
                      </a:r>
                      <a:r>
                        <a:rPr lang="en-US" sz="1100">
                          <a:latin typeface="+mn-lt"/>
                        </a:rPr>
                        <a:t>T</a:t>
                      </a:r>
                      <a:r>
                        <a:rPr lang="en-ZM" sz="1100">
                          <a:latin typeface="+mn-lt"/>
                        </a:rPr>
                        <a:t> </a:t>
                      </a:r>
                      <a:r>
                        <a:rPr lang="en-US" sz="1100">
                          <a:latin typeface="+mn-lt"/>
                        </a:rPr>
                        <a:t>n</a:t>
                      </a:r>
                      <a:r>
                        <a:rPr lang="en-ZM" sz="1100">
                          <a:latin typeface="+mn-lt"/>
                        </a:rPr>
                        <a:t>e</a:t>
                      </a:r>
                      <a:r>
                        <a:rPr lang="en-US" sz="1100">
                          <a:latin typeface="+mn-lt"/>
                        </a:rPr>
                        <a:t>e</a:t>
                      </a:r>
                      <a:r>
                        <a:rPr lang="en-ZM" sz="1100">
                          <a:latin typeface="+mn-lt"/>
                        </a:rPr>
                        <a:t>d </a:t>
                      </a:r>
                      <a:r>
                        <a:rPr lang="en-US" sz="1100">
                          <a:latin typeface="+mn-lt"/>
                        </a:rPr>
                        <a:t>t</a:t>
                      </a:r>
                      <a:r>
                        <a:rPr lang="en-ZM" sz="1100">
                          <a:latin typeface="+mn-lt"/>
                        </a:rPr>
                        <a:t>o </a:t>
                      </a:r>
                      <a:r>
                        <a:rPr lang="en-US" sz="1100">
                          <a:latin typeface="+mn-lt"/>
                        </a:rPr>
                        <a:t>b</a:t>
                      </a:r>
                      <a:r>
                        <a:rPr lang="en-ZM" sz="1100">
                          <a:latin typeface="+mn-lt"/>
                        </a:rPr>
                        <a:t>e </a:t>
                      </a:r>
                      <a:r>
                        <a:rPr lang="en-US" sz="1100">
                          <a:latin typeface="+mn-lt"/>
                        </a:rPr>
                        <a:t>Migrate</a:t>
                      </a:r>
                      <a:r>
                        <a:rPr lang="en-ZM" sz="1100">
                          <a:latin typeface="+mn-lt"/>
                        </a:rPr>
                        <a:t>d be</a:t>
                      </a:r>
                      <a:r>
                        <a:rPr lang="en-US" sz="1100">
                          <a:latin typeface="+mn-lt"/>
                        </a:rPr>
                        <a:t>c</a:t>
                      </a:r>
                      <a:r>
                        <a:rPr lang="en-ZM" sz="1100">
                          <a:latin typeface="+mn-lt"/>
                        </a:rPr>
                        <a:t>a</a:t>
                      </a:r>
                      <a:r>
                        <a:rPr lang="en-US" sz="1100">
                          <a:latin typeface="+mn-lt"/>
                        </a:rPr>
                        <a:t>u</a:t>
                      </a:r>
                      <a:r>
                        <a:rPr lang="en-ZM" sz="1100">
                          <a:latin typeface="+mn-lt"/>
                        </a:rPr>
                        <a:t>s</a:t>
                      </a:r>
                      <a:r>
                        <a:rPr lang="en-US" sz="1100">
                          <a:latin typeface="+mn-lt"/>
                        </a:rPr>
                        <a:t>e</a:t>
                      </a:r>
                      <a:r>
                        <a:rPr lang="en-ZM" sz="1100">
                          <a:latin typeface="+mn-lt"/>
                        </a:rPr>
                        <a:t> </a:t>
                      </a:r>
                      <a:r>
                        <a:rPr lang="en-US" sz="1100">
                          <a:latin typeface="+mn-lt"/>
                        </a:rPr>
                        <a:t>it</a:t>
                      </a:r>
                      <a:r>
                        <a:rPr lang="en-ZM" sz="1100">
                          <a:latin typeface="+mn-lt"/>
                        </a:rPr>
                        <a:t> </a:t>
                      </a:r>
                      <a:r>
                        <a:rPr lang="en-US" sz="1100">
                          <a:latin typeface="+mn-lt"/>
                        </a:rPr>
                        <a:t>w</a:t>
                      </a:r>
                      <a:r>
                        <a:rPr lang="en-ZM" sz="1100" err="1">
                          <a:latin typeface="+mn-lt"/>
                        </a:rPr>
                        <a:t>i</a:t>
                      </a:r>
                      <a:r>
                        <a:rPr lang="en-US" sz="1100">
                          <a:latin typeface="+mn-lt"/>
                        </a:rPr>
                        <a:t>l</a:t>
                      </a:r>
                      <a:r>
                        <a:rPr lang="en-ZM" sz="1100">
                          <a:latin typeface="+mn-lt"/>
                        </a:rPr>
                        <a:t>l </a:t>
                      </a:r>
                      <a:r>
                        <a:rPr lang="en-US" sz="1100">
                          <a:latin typeface="+mn-lt"/>
                        </a:rPr>
                        <a:t>b</a:t>
                      </a:r>
                      <a:r>
                        <a:rPr lang="en-ZM" sz="1100">
                          <a:latin typeface="+mn-lt"/>
                        </a:rPr>
                        <a:t>e </a:t>
                      </a:r>
                      <a:r>
                        <a:rPr lang="en-US" sz="1100">
                          <a:latin typeface="+mn-lt"/>
                        </a:rPr>
                        <a:t>s</a:t>
                      </a:r>
                      <a:r>
                        <a:rPr lang="en-ZM" sz="1100">
                          <a:latin typeface="+mn-lt"/>
                        </a:rPr>
                        <a:t>h</a:t>
                      </a:r>
                      <a:r>
                        <a:rPr lang="en-US" sz="1100">
                          <a:latin typeface="+mn-lt"/>
                        </a:rPr>
                        <a:t>u</a:t>
                      </a:r>
                      <a:r>
                        <a:rPr lang="en-ZM" sz="1100">
                          <a:latin typeface="+mn-lt"/>
                        </a:rPr>
                        <a:t>t</a:t>
                      </a:r>
                      <a:r>
                        <a:rPr lang="en-US" sz="1100">
                          <a:latin typeface="+mn-lt"/>
                        </a:rPr>
                        <a:t>d</a:t>
                      </a:r>
                      <a:r>
                        <a:rPr lang="en-ZM" sz="1100">
                          <a:latin typeface="+mn-lt"/>
                        </a:rPr>
                        <a:t>o</a:t>
                      </a:r>
                      <a:r>
                        <a:rPr lang="en-US" sz="1100">
                          <a:latin typeface="+mn-lt"/>
                        </a:rPr>
                        <a:t>w</a:t>
                      </a:r>
                      <a:r>
                        <a:rPr lang="en-ZM" sz="1100">
                          <a:latin typeface="+mn-lt"/>
                        </a:rPr>
                        <a:t>n, </a:t>
                      </a:r>
                      <a:r>
                        <a:rPr lang="en-US" sz="1100">
                          <a:latin typeface="+mn-lt"/>
                        </a:rPr>
                        <a:t>will </a:t>
                      </a:r>
                      <a:r>
                        <a:rPr lang="en-ZM" sz="1100">
                          <a:latin typeface="+mn-lt"/>
                        </a:rPr>
                        <a:t>be decommissioned or </a:t>
                      </a:r>
                      <a:r>
                        <a:rPr lang="en-ZM" sz="1100" err="1">
                          <a:latin typeface="+mn-lt"/>
                        </a:rPr>
                        <a:t>depr</a:t>
                      </a:r>
                      <a:r>
                        <a:rPr lang="en-US" sz="1100">
                          <a:latin typeface="+mn-lt"/>
                        </a:rPr>
                        <a:t>e</a:t>
                      </a:r>
                      <a:r>
                        <a:rPr lang="en-ZM" sz="1100" err="1">
                          <a:latin typeface="+mn-lt"/>
                        </a:rPr>
                        <a:t>cated</a:t>
                      </a:r>
                      <a:r>
                        <a:rPr lang="en-ZM" sz="1100">
                          <a:latin typeface="+mn-lt"/>
                        </a:rPr>
                        <a:t>? If yes, </a:t>
                      </a:r>
                      <a:r>
                        <a:rPr lang="en-US" sz="1100">
                          <a:latin typeface="+mn-lt"/>
                        </a:rPr>
                        <a:t>s</a:t>
                      </a:r>
                      <a:r>
                        <a:rPr lang="en-ZM" sz="1100">
                          <a:latin typeface="+mn-lt"/>
                        </a:rPr>
                        <a:t>e</a:t>
                      </a:r>
                      <a:r>
                        <a:rPr lang="en-US" sz="1100">
                          <a:latin typeface="+mn-lt"/>
                        </a:rPr>
                        <a:t>r</a:t>
                      </a:r>
                      <a:r>
                        <a:rPr lang="en-ZM" sz="1100">
                          <a:latin typeface="+mn-lt"/>
                        </a:rPr>
                        <a:t>v</a:t>
                      </a:r>
                      <a:r>
                        <a:rPr lang="en-US" sz="1100">
                          <a:latin typeface="+mn-lt"/>
                        </a:rPr>
                        <a:t>e</a:t>
                      </a:r>
                      <a:r>
                        <a:rPr lang="en-ZM" sz="1100">
                          <a:latin typeface="+mn-lt"/>
                        </a:rPr>
                        <a:t>r(</a:t>
                      </a:r>
                      <a:r>
                        <a:rPr lang="en-US" sz="1100">
                          <a:latin typeface="+mn-lt"/>
                        </a:rPr>
                        <a:t>s</a:t>
                      </a:r>
                      <a:r>
                        <a:rPr lang="en-ZM" sz="1100">
                          <a:latin typeface="+mn-lt"/>
                        </a:rPr>
                        <a:t>) </a:t>
                      </a:r>
                      <a:r>
                        <a:rPr lang="en-US" sz="1100">
                          <a:latin typeface="+mn-lt"/>
                        </a:rPr>
                        <a:t>will b</a:t>
                      </a:r>
                      <a:r>
                        <a:rPr lang="en-ZM" sz="1100">
                          <a:latin typeface="+mn-lt"/>
                        </a:rPr>
                        <a:t>e </a:t>
                      </a:r>
                      <a:r>
                        <a:rPr lang="en-US" sz="1100">
                          <a:latin typeface="+mn-lt"/>
                        </a:rPr>
                        <a:t>d</a:t>
                      </a:r>
                      <a:r>
                        <a:rPr lang="en-ZM" sz="1100">
                          <a:latin typeface="+mn-lt"/>
                        </a:rPr>
                        <a:t>e</a:t>
                      </a:r>
                      <a:r>
                        <a:rPr lang="en-US" sz="1100">
                          <a:latin typeface="+mn-lt"/>
                        </a:rPr>
                        <a:t>s</a:t>
                      </a:r>
                      <a:r>
                        <a:rPr lang="en-ZM" sz="1100">
                          <a:latin typeface="+mn-lt"/>
                        </a:rPr>
                        <a:t>c</a:t>
                      </a:r>
                      <a:r>
                        <a:rPr lang="en-US" sz="1100">
                          <a:latin typeface="+mn-lt"/>
                        </a:rPr>
                        <a:t>o</a:t>
                      </a:r>
                      <a:r>
                        <a:rPr lang="en-ZM" sz="1100">
                          <a:latin typeface="+mn-lt"/>
                        </a:rPr>
                        <a:t>p</a:t>
                      </a:r>
                      <a:r>
                        <a:rPr lang="en-US" sz="1100">
                          <a:latin typeface="+mn-lt"/>
                        </a:rPr>
                        <a:t>e</a:t>
                      </a:r>
                      <a:r>
                        <a:rPr lang="en-ZM" sz="1100">
                          <a:latin typeface="+mn-lt"/>
                        </a:rPr>
                        <a:t>d.  </a:t>
                      </a:r>
                      <a:r>
                        <a:rPr lang="en-US" sz="1100">
                          <a:latin typeface="+mn-lt"/>
                        </a:rPr>
                        <a:t>I</a:t>
                      </a:r>
                      <a:r>
                        <a:rPr lang="en-ZM" sz="1100">
                          <a:latin typeface="+mn-lt"/>
                        </a:rPr>
                        <a:t>f </a:t>
                      </a:r>
                      <a:r>
                        <a:rPr lang="en-US" sz="1100">
                          <a:latin typeface="+mn-lt"/>
                        </a:rPr>
                        <a:t>n</a:t>
                      </a:r>
                      <a:r>
                        <a:rPr lang="en-ZM" sz="1100">
                          <a:latin typeface="+mn-lt"/>
                        </a:rPr>
                        <a:t>o</a:t>
                      </a:r>
                      <a:r>
                        <a:rPr lang="en-US" sz="1100">
                          <a:latin typeface="+mn-lt"/>
                        </a:rPr>
                        <a:t>t</a:t>
                      </a:r>
                      <a:r>
                        <a:rPr lang="en-ZM" sz="1100">
                          <a:latin typeface="+mn-lt"/>
                        </a:rPr>
                        <a:t>, </a:t>
                      </a:r>
                      <a:r>
                        <a:rPr lang="en-US" sz="1100">
                          <a:latin typeface="+mn-lt"/>
                        </a:rPr>
                        <a:t>continue.</a:t>
                      </a:r>
                    </a:p>
                  </a:txBody>
                  <a:tcPr/>
                </a:tc>
                <a:tc>
                  <a:txBody>
                    <a:bodyPr/>
                    <a:lstStyle/>
                    <a:p>
                      <a:pPr lvl="0">
                        <a:buNone/>
                      </a:pPr>
                      <a:r>
                        <a:rPr lang="en-US" sz="1100">
                          <a:latin typeface="+mn-lt"/>
                        </a:rPr>
                        <a:t>Relativity</a:t>
                      </a:r>
                    </a:p>
                  </a:txBody>
                  <a:tcPr/>
                </a:tc>
                <a:tc>
                  <a:txBody>
                    <a:bodyPr/>
                    <a:lstStyle/>
                    <a:p>
                      <a:pPr lvl="0">
                        <a:buNone/>
                      </a:pPr>
                      <a:endParaRPr lang="en-US" sz="1100">
                        <a:latin typeface="+mn-lt"/>
                      </a:endParaRPr>
                    </a:p>
                  </a:txBody>
                  <a:tcPr/>
                </a:tc>
                <a:extLst>
                  <a:ext uri="{0D108BD9-81ED-4DB2-BD59-A6C34878D82A}">
                    <a16:rowId xmlns:a16="http://schemas.microsoft.com/office/drawing/2014/main" val="1158589361"/>
                  </a:ext>
                </a:extLst>
              </a:tr>
              <a:tr h="449397">
                <a:tc>
                  <a:txBody>
                    <a:bodyPr/>
                    <a:lstStyle/>
                    <a:p>
                      <a:pPr lvl="0" algn="l">
                        <a:buNone/>
                      </a:pPr>
                      <a:r>
                        <a:rPr lang="en-US" sz="1100"/>
                        <a:t>Determine disposition of Server(s)</a:t>
                      </a:r>
                    </a:p>
                  </a:txBody>
                  <a:tcPr/>
                </a:tc>
                <a:tc>
                  <a:txBody>
                    <a:bodyPr/>
                    <a:lstStyle/>
                    <a:p>
                      <a:pPr marL="0" lvl="0" indent="0" algn="l">
                        <a:lnSpc>
                          <a:spcPct val="100000"/>
                        </a:lnSpc>
                        <a:spcBef>
                          <a:spcPts val="0"/>
                        </a:spcBef>
                        <a:spcAft>
                          <a:spcPts val="0"/>
                        </a:spcAft>
                        <a:buNone/>
                      </a:pPr>
                      <a:r>
                        <a:rPr lang="en-US" sz="1100"/>
                        <a:t>Relativity Leadership will work at the Management level to either Identify Product Owner or provide direction as to how server(s) should be handled</a:t>
                      </a:r>
                    </a:p>
                  </a:txBody>
                  <a:tcPr/>
                </a:tc>
                <a:tc>
                  <a:txBody>
                    <a:bodyPr/>
                    <a:lstStyle/>
                    <a:p>
                      <a:pPr lvl="0">
                        <a:buNone/>
                      </a:pPr>
                      <a:r>
                        <a:rPr lang="en-US" sz="1100"/>
                        <a:t>Relativity</a:t>
                      </a:r>
                    </a:p>
                  </a:txBody>
                  <a:tcPr/>
                </a:tc>
                <a:tc>
                  <a:txBody>
                    <a:bodyPr/>
                    <a:lstStyle/>
                    <a:p>
                      <a:pPr lvl="0">
                        <a:buNone/>
                      </a:pPr>
                      <a:r>
                        <a:rPr lang="en-ZM" sz="1100"/>
                        <a:t>R</a:t>
                      </a:r>
                      <a:r>
                        <a:rPr lang="en-US" sz="1100"/>
                        <a:t>o</a:t>
                      </a:r>
                      <a:r>
                        <a:rPr lang="en-ZM" sz="1100"/>
                        <a:t>b / </a:t>
                      </a:r>
                      <a:r>
                        <a:rPr lang="en-US" sz="1100"/>
                        <a:t>C</a:t>
                      </a:r>
                      <a:r>
                        <a:rPr lang="en-ZM" sz="1100"/>
                        <a:t>a</a:t>
                      </a:r>
                      <a:r>
                        <a:rPr lang="en-US" sz="1100"/>
                        <a:t>s</a:t>
                      </a:r>
                      <a:r>
                        <a:rPr lang="en-ZM" sz="1100"/>
                        <a:t>e</a:t>
                      </a:r>
                      <a:r>
                        <a:rPr lang="en-US" sz="1100"/>
                        <a:t>y</a:t>
                      </a:r>
                    </a:p>
                  </a:txBody>
                  <a:tcPr/>
                </a:tc>
                <a:extLst>
                  <a:ext uri="{0D108BD9-81ED-4DB2-BD59-A6C34878D82A}">
                    <a16:rowId xmlns:a16="http://schemas.microsoft.com/office/drawing/2014/main" val="552904230"/>
                  </a:ext>
                </a:extLst>
              </a:tr>
              <a:tr h="449397">
                <a:tc>
                  <a:txBody>
                    <a:bodyPr/>
                    <a:lstStyle/>
                    <a:p>
                      <a:pPr algn="l"/>
                      <a:r>
                        <a:rPr lang="en-US" sz="1100"/>
                        <a:t>Collect/Provide Doc:</a:t>
                      </a:r>
                    </a:p>
                    <a:p>
                      <a:pPr algn="l"/>
                      <a:r>
                        <a:rPr lang="en-US" sz="1100"/>
                        <a:t>App, Infrastructure, Test Cases</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t>Product Owner responses to notification email with application specifications </a:t>
                      </a:r>
                      <a:r>
                        <a:rPr lang="en-ZM" sz="1100"/>
                        <a:t>a</a:t>
                      </a:r>
                      <a:r>
                        <a:rPr lang="en-US" sz="1100"/>
                        <a:t>r</a:t>
                      </a:r>
                      <a:r>
                        <a:rPr lang="en-ZM" sz="1100"/>
                        <a:t>c</a:t>
                      </a:r>
                      <a:r>
                        <a:rPr lang="en-US" sz="1100"/>
                        <a:t>h</a:t>
                      </a:r>
                      <a:r>
                        <a:rPr lang="en-ZM" sz="1100"/>
                        <a:t>i</a:t>
                      </a:r>
                      <a:r>
                        <a:rPr lang="en-US" sz="1100"/>
                        <a:t>t</a:t>
                      </a:r>
                      <a:r>
                        <a:rPr lang="en-ZM" sz="1100"/>
                        <a:t>e</a:t>
                      </a:r>
                      <a:r>
                        <a:rPr lang="en-US" sz="1100"/>
                        <a:t>c</a:t>
                      </a:r>
                      <a:r>
                        <a:rPr lang="en-ZM" sz="1100"/>
                        <a:t>t</a:t>
                      </a:r>
                      <a:r>
                        <a:rPr lang="en-US" sz="1100"/>
                        <a:t>u</a:t>
                      </a:r>
                      <a:r>
                        <a:rPr lang="en-ZM" sz="1100"/>
                        <a:t>r</a:t>
                      </a:r>
                      <a:r>
                        <a:rPr lang="en-US" sz="1100"/>
                        <a:t>e</a:t>
                      </a:r>
                      <a:r>
                        <a:rPr lang="en-ZM" sz="1100"/>
                        <a:t> </a:t>
                      </a:r>
                      <a:r>
                        <a:rPr lang="en-US" sz="1100"/>
                        <a:t>diagrams</a:t>
                      </a:r>
                      <a:r>
                        <a:rPr lang="en-ZM" sz="1100"/>
                        <a:t>, </a:t>
                      </a:r>
                      <a:r>
                        <a:rPr lang="en-US" sz="1100"/>
                        <a:t>functional t</a:t>
                      </a:r>
                      <a:r>
                        <a:rPr lang="en-ZM" sz="1100"/>
                        <a:t>e</a:t>
                      </a:r>
                      <a:r>
                        <a:rPr lang="en-US" sz="1100"/>
                        <a:t>s</a:t>
                      </a:r>
                      <a:r>
                        <a:rPr lang="en-ZM" sz="1100"/>
                        <a:t>t </a:t>
                      </a:r>
                      <a:r>
                        <a:rPr lang="en-US" sz="1100"/>
                        <a:t>c</a:t>
                      </a:r>
                      <a:r>
                        <a:rPr lang="en-ZM" sz="1100"/>
                        <a:t>a</a:t>
                      </a:r>
                      <a:r>
                        <a:rPr lang="en-US" sz="1100"/>
                        <a:t>s</a:t>
                      </a:r>
                      <a:r>
                        <a:rPr lang="en-ZM" sz="1100"/>
                        <a:t>e</a:t>
                      </a:r>
                      <a:r>
                        <a:rPr lang="en-US" sz="1100"/>
                        <a:t>s</a:t>
                      </a:r>
                      <a:r>
                        <a:rPr lang="en-ZM" sz="1100"/>
                        <a:t>, </a:t>
                      </a:r>
                      <a:r>
                        <a:rPr lang="en-US" sz="1100"/>
                        <a:t>etc.</a:t>
                      </a:r>
                      <a:r>
                        <a:rPr lang="en-ZM" sz="1100"/>
                        <a:t>.</a:t>
                      </a:r>
                      <a:r>
                        <a:rPr lang="en-US" sz="1100"/>
                        <a:t> </a:t>
                      </a:r>
                    </a:p>
                  </a:txBody>
                  <a:tcPr/>
                </a:tc>
                <a:tc>
                  <a:txBody>
                    <a:bodyPr/>
                    <a:lstStyle/>
                    <a:p>
                      <a:r>
                        <a:rPr lang="en-US" sz="1100"/>
                        <a:t>Relativity</a:t>
                      </a:r>
                      <a:endParaRPr lang="en-UG" sz="1100"/>
                    </a:p>
                  </a:txBody>
                  <a:tcPr/>
                </a:tc>
                <a:tc>
                  <a:txBody>
                    <a:bodyPr/>
                    <a:lstStyle/>
                    <a:p>
                      <a:r>
                        <a:rPr lang="en-UG" sz="1100"/>
                        <a:t>Product Owner</a:t>
                      </a:r>
                    </a:p>
                  </a:txBody>
                  <a:tcPr/>
                </a:tc>
                <a:extLst>
                  <a:ext uri="{0D108BD9-81ED-4DB2-BD59-A6C34878D82A}">
                    <a16:rowId xmlns:a16="http://schemas.microsoft.com/office/drawing/2014/main" val="1636120526"/>
                  </a:ext>
                </a:extLst>
              </a:tr>
              <a:tr h="449397">
                <a:tc>
                  <a:txBody>
                    <a:bodyPr/>
                    <a:lstStyle/>
                    <a:p>
                      <a:pPr algn="l"/>
                      <a:r>
                        <a:rPr lang="en-ZM" sz="1100"/>
                        <a:t>A</a:t>
                      </a:r>
                      <a:r>
                        <a:rPr lang="en-US" sz="1100"/>
                        <a:t>l</a:t>
                      </a:r>
                      <a:r>
                        <a:rPr lang="en-ZM" sz="1100" err="1"/>
                        <a:t>i</a:t>
                      </a:r>
                      <a:r>
                        <a:rPr lang="en-US" sz="1100"/>
                        <a:t>g</a:t>
                      </a:r>
                      <a:r>
                        <a:rPr lang="en-ZM" sz="1100"/>
                        <a:t>n </a:t>
                      </a:r>
                      <a:r>
                        <a:rPr lang="en-US" sz="1100"/>
                        <a:t>w</a:t>
                      </a:r>
                      <a:r>
                        <a:rPr lang="en-ZM" sz="1100" err="1"/>
                        <a:t>i</a:t>
                      </a:r>
                      <a:r>
                        <a:rPr lang="en-US" sz="1100"/>
                        <a:t>t</a:t>
                      </a:r>
                      <a:r>
                        <a:rPr lang="en-ZM" sz="1100"/>
                        <a:t>h plan?</a:t>
                      </a:r>
                      <a:endParaRPr lang="en-US" sz="1100"/>
                    </a:p>
                  </a:txBody>
                  <a:tcPr/>
                </a:tc>
                <a:tc>
                  <a:txBody>
                    <a:bodyPr/>
                    <a:lstStyle/>
                    <a:p>
                      <a:pPr marL="0" marR="0" lvl="0" indent="0" algn="l" rtl="0" eaLnBrk="1" fontAlgn="auto" latinLnBrk="0" hangingPunct="1">
                        <a:lnSpc>
                          <a:spcPct val="100000"/>
                        </a:lnSpc>
                        <a:spcBef>
                          <a:spcPts val="0"/>
                        </a:spcBef>
                        <a:spcAft>
                          <a:spcPts val="0"/>
                        </a:spcAft>
                        <a:buFontTx/>
                        <a:buNone/>
                      </a:pPr>
                      <a:r>
                        <a:rPr lang="en-ZM" sz="1100"/>
                        <a:t>Has the </a:t>
                      </a:r>
                      <a:r>
                        <a:rPr lang="en-US" sz="1100"/>
                        <a:t>Product Owner </a:t>
                      </a:r>
                      <a:r>
                        <a:rPr lang="en-ZM" sz="1100"/>
                        <a:t> </a:t>
                      </a:r>
                      <a:r>
                        <a:rPr lang="en-US" sz="1100"/>
                        <a:t>agreed </a:t>
                      </a:r>
                      <a:r>
                        <a:rPr lang="en-ZM" sz="1100"/>
                        <a:t>to scheduled </a:t>
                      </a:r>
                      <a:r>
                        <a:rPr lang="en-US" sz="1100"/>
                        <a:t>migration </a:t>
                      </a:r>
                      <a:r>
                        <a:rPr lang="en-ZM" sz="1100"/>
                        <a:t>date? </a:t>
                      </a:r>
                      <a:r>
                        <a:rPr lang="en-US" sz="1100"/>
                        <a:t>I</a:t>
                      </a:r>
                      <a:r>
                        <a:rPr lang="en-ZM" sz="1100"/>
                        <a:t>f </a:t>
                      </a:r>
                      <a:r>
                        <a:rPr lang="en-US" sz="1100"/>
                        <a:t>y</a:t>
                      </a:r>
                      <a:r>
                        <a:rPr lang="en-ZM" sz="1100"/>
                        <a:t>e</a:t>
                      </a:r>
                      <a:r>
                        <a:rPr lang="en-US" sz="1100"/>
                        <a:t>s</a:t>
                      </a:r>
                      <a:r>
                        <a:rPr lang="en-ZM" sz="1100"/>
                        <a:t>, </a:t>
                      </a:r>
                      <a:r>
                        <a:rPr lang="en-US" sz="1100"/>
                        <a:t>continue</a:t>
                      </a:r>
                      <a:r>
                        <a:rPr lang="en-ZM" sz="1100"/>
                        <a:t> </a:t>
                      </a:r>
                      <a:r>
                        <a:rPr lang="en-US" sz="1100"/>
                        <a:t>t</a:t>
                      </a:r>
                      <a:r>
                        <a:rPr lang="en-ZM" sz="1100"/>
                        <a:t>o </a:t>
                      </a:r>
                      <a:r>
                        <a:rPr lang="en-US" sz="1100"/>
                        <a:t>t</a:t>
                      </a:r>
                      <a:r>
                        <a:rPr lang="en-ZM" sz="1100"/>
                        <a:t>h</a:t>
                      </a:r>
                      <a:r>
                        <a:rPr lang="en-US" sz="1100"/>
                        <a:t>e</a:t>
                      </a:r>
                      <a:r>
                        <a:rPr lang="en-ZM" sz="1100"/>
                        <a:t> </a:t>
                      </a:r>
                      <a:r>
                        <a:rPr lang="en-US" sz="1100"/>
                        <a:t>n</a:t>
                      </a:r>
                      <a:r>
                        <a:rPr lang="en-ZM" sz="1100"/>
                        <a:t>e</a:t>
                      </a:r>
                      <a:r>
                        <a:rPr lang="en-US" sz="1100"/>
                        <a:t>x</a:t>
                      </a:r>
                      <a:r>
                        <a:rPr lang="en-ZM" sz="1100"/>
                        <a:t>t </a:t>
                      </a:r>
                      <a:r>
                        <a:rPr lang="en-US" sz="1100"/>
                        <a:t>p</a:t>
                      </a:r>
                      <a:r>
                        <a:rPr lang="en-ZM" sz="1100"/>
                        <a:t>h</a:t>
                      </a:r>
                      <a:r>
                        <a:rPr lang="en-US" sz="1100"/>
                        <a:t>a</a:t>
                      </a:r>
                      <a:r>
                        <a:rPr lang="en-ZM" sz="1100"/>
                        <a:t>s</a:t>
                      </a:r>
                      <a:r>
                        <a:rPr lang="en-US" sz="1100"/>
                        <a:t>e</a:t>
                      </a:r>
                      <a:r>
                        <a:rPr lang="en-ZM" sz="1100"/>
                        <a:t> </a:t>
                      </a:r>
                      <a:r>
                        <a:rPr lang="en-US" sz="1100"/>
                        <a:t>o</a:t>
                      </a:r>
                      <a:r>
                        <a:rPr lang="en-ZM" sz="1100"/>
                        <a:t>f </a:t>
                      </a:r>
                      <a:r>
                        <a:rPr lang="en-US" sz="1100"/>
                        <a:t>t</a:t>
                      </a:r>
                      <a:r>
                        <a:rPr lang="en-ZM" sz="1100"/>
                        <a:t>h</a:t>
                      </a:r>
                      <a:r>
                        <a:rPr lang="en-US" sz="1100"/>
                        <a:t>e</a:t>
                      </a:r>
                      <a:r>
                        <a:rPr lang="en-ZM" sz="1100"/>
                        <a:t> </a:t>
                      </a:r>
                      <a:r>
                        <a:rPr lang="en-US" sz="1100"/>
                        <a:t>p</a:t>
                      </a:r>
                      <a:r>
                        <a:rPr lang="en-ZM" sz="1100"/>
                        <a:t>r</a:t>
                      </a:r>
                      <a:r>
                        <a:rPr lang="en-US" sz="1100"/>
                        <a:t>o</a:t>
                      </a:r>
                      <a:r>
                        <a:rPr lang="en-ZM" sz="1100"/>
                        <a:t>c</a:t>
                      </a:r>
                      <a:r>
                        <a:rPr lang="en-US" sz="1100"/>
                        <a:t>e</a:t>
                      </a:r>
                      <a:r>
                        <a:rPr lang="en-ZM" sz="1100"/>
                        <a:t>s</a:t>
                      </a:r>
                      <a:r>
                        <a:rPr lang="en-US" sz="1100"/>
                        <a:t>s</a:t>
                      </a:r>
                      <a:r>
                        <a:rPr lang="en-ZM" sz="1100"/>
                        <a:t>.  I</a:t>
                      </a:r>
                      <a:r>
                        <a:rPr lang="en-US" sz="1100"/>
                        <a:t>f</a:t>
                      </a:r>
                      <a:r>
                        <a:rPr lang="en-ZM" sz="1100"/>
                        <a:t> </a:t>
                      </a:r>
                      <a:r>
                        <a:rPr lang="en-US" sz="1100"/>
                        <a:t>n</a:t>
                      </a:r>
                      <a:r>
                        <a:rPr lang="en-ZM" sz="1100"/>
                        <a:t>o, es</a:t>
                      </a:r>
                      <a:r>
                        <a:rPr lang="en-US" sz="1100"/>
                        <a:t>c</a:t>
                      </a:r>
                      <a:r>
                        <a:rPr lang="en-ZM" sz="1100"/>
                        <a:t>a</a:t>
                      </a:r>
                      <a:r>
                        <a:rPr lang="en-US" sz="1100"/>
                        <a:t>l</a:t>
                      </a:r>
                      <a:r>
                        <a:rPr lang="en-ZM" sz="1100"/>
                        <a:t>a</a:t>
                      </a:r>
                      <a:r>
                        <a:rPr lang="en-US" sz="1100"/>
                        <a:t>t</a:t>
                      </a:r>
                      <a:r>
                        <a:rPr lang="en-ZM" sz="1100"/>
                        <a:t>e </a:t>
                      </a:r>
                      <a:r>
                        <a:rPr lang="en-US" sz="1100"/>
                        <a:t>t</a:t>
                      </a:r>
                      <a:r>
                        <a:rPr lang="en-ZM" sz="1100"/>
                        <a:t>o </a:t>
                      </a:r>
                      <a:r>
                        <a:rPr lang="en-US" sz="1100"/>
                        <a:t>Relativity</a:t>
                      </a:r>
                      <a:r>
                        <a:rPr lang="en-ZM" sz="1100"/>
                        <a:t> </a:t>
                      </a:r>
                      <a:r>
                        <a:rPr lang="en-US" sz="1100"/>
                        <a:t>Leadership</a:t>
                      </a:r>
                      <a:r>
                        <a:rPr lang="en-ZM" sz="1100"/>
                        <a:t> </a:t>
                      </a:r>
                      <a:r>
                        <a:rPr lang="en-US" sz="1100" b="0" i="0" u="none" strike="noStrike" noProof="0">
                          <a:latin typeface="+mn-lt"/>
                        </a:rPr>
                        <a:t>t</a:t>
                      </a:r>
                      <a:r>
                        <a:rPr lang="en-ZM" sz="1100" b="0" i="0" u="none" strike="noStrike" noProof="0">
                          <a:latin typeface="+mn-lt"/>
                        </a:rPr>
                        <a:t>o </a:t>
                      </a:r>
                      <a:r>
                        <a:rPr lang="en-US" sz="1100" b="0" i="0" u="none" strike="noStrike" noProof="0">
                          <a:latin typeface="+mn-lt"/>
                        </a:rPr>
                        <a:t>determine disposition of server.</a:t>
                      </a:r>
                      <a:endParaRPr lang="en-US" sz="1100"/>
                    </a:p>
                  </a:txBody>
                  <a:tcPr/>
                </a:tc>
                <a:tc>
                  <a:txBody>
                    <a:bodyPr/>
                    <a:lstStyle/>
                    <a:p>
                      <a:r>
                        <a:rPr lang="en-US" sz="1100"/>
                        <a:t>Relativity</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G" sz="1100"/>
                        <a:t>Product Owner</a:t>
                      </a:r>
                    </a:p>
                    <a:p>
                      <a:endParaRPr lang="en-UG" sz="1100"/>
                    </a:p>
                  </a:txBody>
                  <a:tcPr/>
                </a:tc>
                <a:extLst>
                  <a:ext uri="{0D108BD9-81ED-4DB2-BD59-A6C34878D82A}">
                    <a16:rowId xmlns:a16="http://schemas.microsoft.com/office/drawing/2014/main" val="1799849157"/>
                  </a:ext>
                </a:extLst>
              </a:tr>
              <a:tr h="449397">
                <a:tc>
                  <a:txBody>
                    <a:bodyPr/>
                    <a:lstStyle/>
                    <a:p>
                      <a:pPr algn="l"/>
                      <a:r>
                        <a:rPr lang="en-US" sz="1100"/>
                        <a:t>Escalate to Relativity</a:t>
                      </a:r>
                    </a:p>
                    <a:p>
                      <a:pPr algn="l"/>
                      <a:r>
                        <a:rPr lang="en-US" sz="1100"/>
                        <a:t>Leadership</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100"/>
                        <a:t>S</a:t>
                      </a:r>
                      <a:r>
                        <a:rPr lang="en-US" sz="1100"/>
                        <a:t>t</a:t>
                      </a:r>
                      <a:r>
                        <a:rPr lang="en-ZM" sz="1100"/>
                        <a:t>a</a:t>
                      </a:r>
                      <a:r>
                        <a:rPr lang="en-US" sz="1100"/>
                        <a:t>k</a:t>
                      </a:r>
                      <a:r>
                        <a:rPr lang="en-ZM" sz="1100"/>
                        <a:t>e</a:t>
                      </a:r>
                      <a:r>
                        <a:rPr lang="en-US" sz="1100"/>
                        <a:t>h</a:t>
                      </a:r>
                      <a:r>
                        <a:rPr lang="en-ZM" sz="1100"/>
                        <a:t>o</a:t>
                      </a:r>
                      <a:r>
                        <a:rPr lang="en-US" sz="1100"/>
                        <a:t>l</a:t>
                      </a:r>
                      <a:r>
                        <a:rPr lang="en-ZM" sz="1100"/>
                        <a:t>d</a:t>
                      </a:r>
                      <a:r>
                        <a:rPr lang="en-US" sz="1100"/>
                        <a:t>e</a:t>
                      </a:r>
                      <a:r>
                        <a:rPr lang="en-ZM" sz="1100"/>
                        <a:t>r/</a:t>
                      </a:r>
                      <a:r>
                        <a:rPr lang="en-US" sz="1100"/>
                        <a:t>Management </a:t>
                      </a:r>
                      <a:r>
                        <a:rPr lang="en-ZM" sz="1100"/>
                        <a:t>decide the disposition of the server(</a:t>
                      </a:r>
                      <a:r>
                        <a:rPr lang="en-US" sz="1100"/>
                        <a:t>s</a:t>
                      </a:r>
                      <a:r>
                        <a:rPr lang="en-ZM" sz="1100"/>
                        <a:t>)</a:t>
                      </a:r>
                      <a:endParaRPr lang="en-US" sz="1100"/>
                    </a:p>
                  </a:txBody>
                  <a:tcPr/>
                </a:tc>
                <a:tc>
                  <a:txBody>
                    <a:bodyPr/>
                    <a:lstStyle/>
                    <a:p>
                      <a:r>
                        <a:rPr lang="en-ZM" sz="1100"/>
                        <a:t>10</a:t>
                      </a:r>
                      <a:r>
                        <a:rPr lang="en-US" sz="1100"/>
                        <a:t>M</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Deldri</a:t>
                      </a:r>
                      <a:r>
                        <a:rPr lang="en-ZM" sz="1100"/>
                        <a:t> / </a:t>
                      </a:r>
                      <a:r>
                        <a:rPr lang="en-US" sz="1100"/>
                        <a:t>S</a:t>
                      </a:r>
                      <a:r>
                        <a:rPr lang="en-ZM" sz="1100"/>
                        <a:t>c</a:t>
                      </a:r>
                      <a:r>
                        <a:rPr lang="en-US" sz="1100"/>
                        <a:t>o</a:t>
                      </a:r>
                      <a:r>
                        <a:rPr lang="en-ZM" sz="1100"/>
                        <a:t>t</a:t>
                      </a:r>
                      <a:r>
                        <a:rPr lang="en-US" sz="1100"/>
                        <a:t>t</a:t>
                      </a:r>
                      <a:endParaRPr lang="en-UG" sz="1100"/>
                    </a:p>
                  </a:txBody>
                  <a:tcPr/>
                </a:tc>
                <a:extLst>
                  <a:ext uri="{0D108BD9-81ED-4DB2-BD59-A6C34878D82A}">
                    <a16:rowId xmlns:a16="http://schemas.microsoft.com/office/drawing/2014/main" val="2753794925"/>
                  </a:ext>
                </a:extLst>
              </a:tr>
              <a:tr h="449397">
                <a:tc>
                  <a:txBody>
                    <a:bodyPr/>
                    <a:lstStyle/>
                    <a:p>
                      <a:pPr algn="l"/>
                      <a:r>
                        <a:rPr lang="en-ZM" sz="1100"/>
                        <a:t>S</a:t>
                      </a:r>
                      <a:r>
                        <a:rPr lang="en-US" sz="1100"/>
                        <a:t>e</a:t>
                      </a:r>
                      <a:r>
                        <a:rPr lang="en-ZM" sz="1100"/>
                        <a:t>r</a:t>
                      </a:r>
                      <a:r>
                        <a:rPr lang="en-US" sz="1100"/>
                        <a:t>v</a:t>
                      </a:r>
                      <a:r>
                        <a:rPr lang="en-ZM" sz="1100"/>
                        <a:t>e</a:t>
                      </a:r>
                      <a:r>
                        <a:rPr lang="en-US" sz="1100"/>
                        <a:t>r</a:t>
                      </a:r>
                      <a:r>
                        <a:rPr lang="en-ZM" sz="1100"/>
                        <a:t> </a:t>
                      </a:r>
                      <a:r>
                        <a:rPr lang="en-US" sz="1100"/>
                        <a:t>disposition</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t>Options</a:t>
                      </a:r>
                      <a:r>
                        <a:rPr lang="en-ZM" sz="1100"/>
                        <a:t> </a:t>
                      </a:r>
                      <a:r>
                        <a:rPr lang="en-US" sz="1100"/>
                        <a:t>f</a:t>
                      </a:r>
                      <a:r>
                        <a:rPr lang="en-ZM" sz="1100"/>
                        <a:t>o</a:t>
                      </a:r>
                      <a:r>
                        <a:rPr lang="en-US" sz="1100"/>
                        <a:t>r</a:t>
                      </a:r>
                      <a:r>
                        <a:rPr lang="en-ZM" sz="1100"/>
                        <a:t> </a:t>
                      </a:r>
                      <a:r>
                        <a:rPr lang="en-US" sz="1100"/>
                        <a:t>s</a:t>
                      </a:r>
                      <a:r>
                        <a:rPr lang="en-ZM" sz="1100"/>
                        <a:t>e</a:t>
                      </a:r>
                      <a:r>
                        <a:rPr lang="en-US" sz="1100"/>
                        <a:t>r</a:t>
                      </a:r>
                      <a:r>
                        <a:rPr lang="en-ZM" sz="1100"/>
                        <a:t>v</a:t>
                      </a:r>
                      <a:r>
                        <a:rPr lang="en-US" sz="1100"/>
                        <a:t>e</a:t>
                      </a:r>
                      <a:r>
                        <a:rPr lang="en-ZM" sz="1100"/>
                        <a:t>r(s) include: </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1100"/>
                        <a:t>Identify</a:t>
                      </a:r>
                      <a:r>
                        <a:rPr lang="en-ZM" sz="1100"/>
                        <a:t> </a:t>
                      </a:r>
                      <a:r>
                        <a:rPr lang="en-US" sz="1100"/>
                        <a:t>Product Owner </a:t>
                      </a:r>
                      <a:r>
                        <a:rPr lang="en-ZM" sz="1100"/>
                        <a:t> – </a:t>
                      </a:r>
                      <a:r>
                        <a:rPr lang="en-US" sz="1100"/>
                        <a:t>Res</a:t>
                      </a:r>
                      <a:r>
                        <a:rPr lang="en-ZM" sz="1100"/>
                        <a:t>t</a:t>
                      </a:r>
                      <a:r>
                        <a:rPr lang="en-US" sz="1100"/>
                        <a:t>a</a:t>
                      </a:r>
                      <a:r>
                        <a:rPr lang="en-ZM" sz="1100"/>
                        <a:t>r</a:t>
                      </a:r>
                      <a:r>
                        <a:rPr lang="en-US" sz="1100"/>
                        <a:t>t</a:t>
                      </a:r>
                      <a:r>
                        <a:rPr lang="en-ZM" sz="1100"/>
                        <a:t> </a:t>
                      </a:r>
                      <a:r>
                        <a:rPr lang="en-US" sz="1100"/>
                        <a:t>step </a:t>
                      </a:r>
                      <a:r>
                        <a:rPr lang="en-ZM" sz="1100"/>
                        <a:t>with new </a:t>
                      </a:r>
                      <a:r>
                        <a:rPr lang="en-US" sz="1100"/>
                        <a:t>Product Owner </a:t>
                      </a:r>
                      <a:r>
                        <a:rPr lang="en-ZM" sz="1100"/>
                        <a:t> </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1100"/>
                        <a:t>Reprioritize</a:t>
                      </a:r>
                      <a:r>
                        <a:rPr lang="en-ZM" sz="1100"/>
                        <a:t> – </a:t>
                      </a:r>
                      <a:r>
                        <a:rPr lang="en-US" sz="1100"/>
                        <a:t>M</a:t>
                      </a:r>
                      <a:r>
                        <a:rPr lang="en-ZM" sz="1100"/>
                        <a:t>o</a:t>
                      </a:r>
                      <a:r>
                        <a:rPr lang="en-US" sz="1100"/>
                        <a:t>v</a:t>
                      </a:r>
                      <a:r>
                        <a:rPr lang="en-ZM" sz="1100"/>
                        <a:t>e</a:t>
                      </a:r>
                      <a:r>
                        <a:rPr lang="en-US" sz="1100"/>
                        <a:t>r</a:t>
                      </a:r>
                      <a:r>
                        <a:rPr lang="en-ZM" sz="1100"/>
                        <a:t> </a:t>
                      </a:r>
                      <a:r>
                        <a:rPr lang="en-US" sz="1100"/>
                        <a:t>s</a:t>
                      </a:r>
                      <a:r>
                        <a:rPr lang="en-ZM" sz="1100"/>
                        <a:t>e</a:t>
                      </a:r>
                      <a:r>
                        <a:rPr lang="en-US" sz="1100"/>
                        <a:t>r</a:t>
                      </a:r>
                      <a:r>
                        <a:rPr lang="en-ZM" sz="1100"/>
                        <a:t>v</a:t>
                      </a:r>
                      <a:r>
                        <a:rPr lang="en-US" sz="1100"/>
                        <a:t>e</a:t>
                      </a:r>
                      <a:r>
                        <a:rPr lang="en-ZM" sz="1100"/>
                        <a:t>r(s) t</a:t>
                      </a:r>
                      <a:r>
                        <a:rPr lang="en-US" sz="1100"/>
                        <a:t>o</a:t>
                      </a:r>
                      <a:r>
                        <a:rPr lang="en-ZM" sz="1100"/>
                        <a:t> </a:t>
                      </a:r>
                      <a:r>
                        <a:rPr lang="en-US" sz="1100"/>
                        <a:t>a</a:t>
                      </a:r>
                      <a:r>
                        <a:rPr lang="en-ZM" sz="1100"/>
                        <a:t>n</a:t>
                      </a:r>
                      <a:r>
                        <a:rPr lang="en-US" sz="1100"/>
                        <a:t>o</a:t>
                      </a:r>
                      <a:r>
                        <a:rPr lang="en-ZM" sz="1100"/>
                        <a:t>t</a:t>
                      </a:r>
                      <a:r>
                        <a:rPr lang="en-US" sz="1100"/>
                        <a:t>h</a:t>
                      </a:r>
                      <a:r>
                        <a:rPr lang="en-ZM" sz="1100"/>
                        <a:t>e</a:t>
                      </a:r>
                      <a:r>
                        <a:rPr lang="en-US" sz="1100"/>
                        <a:t>r</a:t>
                      </a:r>
                      <a:r>
                        <a:rPr lang="en-ZM" sz="1100"/>
                        <a:t> </a:t>
                      </a:r>
                      <a:r>
                        <a:rPr lang="en-US" sz="1100"/>
                        <a:t>Migration</a:t>
                      </a:r>
                      <a:r>
                        <a:rPr lang="en-ZM" sz="1100"/>
                        <a:t> G</a:t>
                      </a:r>
                      <a:r>
                        <a:rPr lang="en-US" sz="1100"/>
                        <a:t>r</a:t>
                      </a:r>
                      <a:r>
                        <a:rPr lang="en-ZM" sz="1100"/>
                        <a:t>o</a:t>
                      </a:r>
                      <a:r>
                        <a:rPr lang="en-US" sz="1100"/>
                        <a:t>u</a:t>
                      </a:r>
                      <a:r>
                        <a:rPr lang="en-ZM" sz="1100"/>
                        <a:t>p</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ZM" sz="1100"/>
                        <a:t>Mo</a:t>
                      </a:r>
                      <a:r>
                        <a:rPr lang="en-US" sz="1100"/>
                        <a:t>v</a:t>
                      </a:r>
                      <a:r>
                        <a:rPr lang="en-ZM" sz="1100"/>
                        <a:t>e </a:t>
                      </a:r>
                      <a:r>
                        <a:rPr lang="en-US" sz="1100"/>
                        <a:t>a</a:t>
                      </a:r>
                      <a:r>
                        <a:rPr lang="en-ZM" sz="1100"/>
                        <a:t>n</a:t>
                      </a:r>
                      <a:r>
                        <a:rPr lang="en-US" sz="1100"/>
                        <a:t>y</a:t>
                      </a:r>
                      <a:r>
                        <a:rPr lang="en-ZM" sz="1100"/>
                        <a:t>w</a:t>
                      </a:r>
                      <a:r>
                        <a:rPr lang="en-US" sz="1100"/>
                        <a:t>a</a:t>
                      </a:r>
                      <a:r>
                        <a:rPr lang="en-ZM" sz="1100"/>
                        <a:t>y – Bypass </a:t>
                      </a:r>
                      <a:r>
                        <a:rPr lang="en-US" sz="1100"/>
                        <a:t>t</a:t>
                      </a:r>
                      <a:r>
                        <a:rPr lang="en-ZM" sz="1100"/>
                        <a:t>h</a:t>
                      </a:r>
                      <a:r>
                        <a:rPr lang="en-US" sz="1100"/>
                        <a:t>e</a:t>
                      </a:r>
                      <a:r>
                        <a:rPr lang="en-ZM" sz="1100"/>
                        <a:t> Discovery </a:t>
                      </a:r>
                      <a:r>
                        <a:rPr lang="en-US" sz="1100"/>
                        <a:t>step </a:t>
                      </a:r>
                      <a:r>
                        <a:rPr lang="en-ZM" sz="1100"/>
                        <a:t>and go to </a:t>
                      </a:r>
                      <a:r>
                        <a:rPr lang="en-US" sz="1100"/>
                        <a:t>Migration</a:t>
                      </a:r>
                      <a:endParaRPr lang="en-ZM" sz="1100"/>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ZM" sz="1100"/>
                        <a:t>Descope – R</a:t>
                      </a:r>
                      <a:r>
                        <a:rPr lang="en-US" sz="1100"/>
                        <a:t>e</a:t>
                      </a:r>
                      <a:r>
                        <a:rPr lang="en-ZM" sz="1100"/>
                        <a:t>move from the scope of the project</a:t>
                      </a:r>
                      <a:endParaRPr lang="en-US" sz="1100"/>
                    </a:p>
                  </a:txBody>
                  <a:tcPr/>
                </a:tc>
                <a:tc>
                  <a:txBody>
                    <a:bodyPr/>
                    <a:lstStyle/>
                    <a:p>
                      <a:r>
                        <a:rPr lang="en-US" sz="1100"/>
                        <a:t>Relativity</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a:t>
                      </a:r>
                      <a:r>
                        <a:rPr lang="en-ZM" sz="1100" dirty="0"/>
                        <a:t>t</a:t>
                      </a:r>
                      <a:r>
                        <a:rPr lang="en-US" sz="1100" dirty="0"/>
                        <a:t>a</a:t>
                      </a:r>
                      <a:r>
                        <a:rPr lang="en-ZM" sz="1100" dirty="0"/>
                        <a:t>k</a:t>
                      </a:r>
                      <a:r>
                        <a:rPr lang="en-US" sz="1100" dirty="0"/>
                        <a:t>e</a:t>
                      </a:r>
                      <a:r>
                        <a:rPr lang="en-ZM" sz="1100" dirty="0"/>
                        <a:t>h</a:t>
                      </a:r>
                      <a:r>
                        <a:rPr lang="en-US" sz="1100" dirty="0"/>
                        <a:t>o</a:t>
                      </a:r>
                      <a:r>
                        <a:rPr lang="en-ZM" sz="1100" dirty="0"/>
                        <a:t>l</a:t>
                      </a:r>
                      <a:r>
                        <a:rPr lang="en-US" sz="1100" dirty="0"/>
                        <a:t>d</a:t>
                      </a:r>
                      <a:r>
                        <a:rPr lang="en-ZM" sz="1100" dirty="0"/>
                        <a:t>e</a:t>
                      </a:r>
                      <a:r>
                        <a:rPr lang="en-US" sz="1100" dirty="0"/>
                        <a:t>r</a:t>
                      </a:r>
                      <a:r>
                        <a:rPr lang="en-ZM" sz="1100" dirty="0"/>
                        <a:t> / </a:t>
                      </a:r>
                      <a:r>
                        <a:rPr lang="en-US" sz="1100" dirty="0"/>
                        <a:t>M</a:t>
                      </a:r>
                      <a:r>
                        <a:rPr lang="en-ZM" sz="1100" dirty="0"/>
                        <a:t>a</a:t>
                      </a:r>
                      <a:r>
                        <a:rPr lang="en-US" sz="1100" dirty="0"/>
                        <a:t>n</a:t>
                      </a:r>
                      <a:r>
                        <a:rPr lang="en-ZM" sz="1100" dirty="0"/>
                        <a:t>a</a:t>
                      </a:r>
                      <a:r>
                        <a:rPr lang="en-US" sz="1100" dirty="0"/>
                        <a:t>g</a:t>
                      </a:r>
                      <a:r>
                        <a:rPr lang="en-ZM" sz="1100" dirty="0"/>
                        <a:t>e</a:t>
                      </a:r>
                      <a:r>
                        <a:rPr lang="en-US" sz="1100" dirty="0"/>
                        <a:t>m</a:t>
                      </a:r>
                      <a:r>
                        <a:rPr lang="en-ZM" sz="1100" dirty="0"/>
                        <a:t>e</a:t>
                      </a:r>
                      <a:r>
                        <a:rPr lang="en-US" sz="1100" dirty="0"/>
                        <a:t>n</a:t>
                      </a:r>
                      <a:r>
                        <a:rPr lang="en-ZM" sz="1100" dirty="0"/>
                        <a:t>t</a:t>
                      </a:r>
                      <a:endParaRPr lang="en-UG" sz="1100" dirty="0"/>
                    </a:p>
                  </a:txBody>
                  <a:tcPr/>
                </a:tc>
                <a:extLst>
                  <a:ext uri="{0D108BD9-81ED-4DB2-BD59-A6C34878D82A}">
                    <a16:rowId xmlns:a16="http://schemas.microsoft.com/office/drawing/2014/main" val="1172154869"/>
                  </a:ext>
                </a:extLst>
              </a:tr>
            </a:tbl>
          </a:graphicData>
        </a:graphic>
      </p:graphicFrame>
    </p:spTree>
    <p:extLst>
      <p:ext uri="{BB962C8B-B14F-4D97-AF65-F5344CB8AC3E}">
        <p14:creationId xmlns:p14="http://schemas.microsoft.com/office/powerpoint/2010/main" val="296497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Discovery</a:t>
            </a:r>
          </a:p>
        </p:txBody>
      </p:sp>
      <p:grpSp>
        <p:nvGrpSpPr>
          <p:cNvPr id="86" name="Group 85">
            <a:extLst>
              <a:ext uri="{FF2B5EF4-FFF2-40B4-BE49-F238E27FC236}">
                <a16:creationId xmlns:a16="http://schemas.microsoft.com/office/drawing/2014/main" id="{9D9382C6-0FF3-4358-A401-E35ADB37A6A1}"/>
              </a:ext>
            </a:extLst>
          </p:cNvPr>
          <p:cNvGrpSpPr/>
          <p:nvPr/>
        </p:nvGrpSpPr>
        <p:grpSpPr>
          <a:xfrm>
            <a:off x="4919454" y="1524210"/>
            <a:ext cx="1369294" cy="764639"/>
            <a:chOff x="1041816" y="1251679"/>
            <a:chExt cx="993240" cy="629586"/>
          </a:xfrm>
        </p:grpSpPr>
        <p:sp>
          <p:nvSpPr>
            <p:cNvPr id="87" name="Flowchart: Process 86">
              <a:extLst>
                <a:ext uri="{FF2B5EF4-FFF2-40B4-BE49-F238E27FC236}">
                  <a16:creationId xmlns:a16="http://schemas.microsoft.com/office/drawing/2014/main" id="{056F0CA5-AB71-4210-BB9C-939208DF3CC9}"/>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88" name="Flowchart: Process 87">
              <a:extLst>
                <a:ext uri="{FF2B5EF4-FFF2-40B4-BE49-F238E27FC236}">
                  <a16:creationId xmlns:a16="http://schemas.microsoft.com/office/drawing/2014/main" id="{E81CAE1B-3B75-4F43-AB52-B20C2594C3E3}"/>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Analyze Workload / Server Doc</a:t>
              </a:r>
            </a:p>
          </p:txBody>
        </p:sp>
      </p:grpSp>
      <p:grpSp>
        <p:nvGrpSpPr>
          <p:cNvPr id="89" name="Group 88">
            <a:extLst>
              <a:ext uri="{FF2B5EF4-FFF2-40B4-BE49-F238E27FC236}">
                <a16:creationId xmlns:a16="http://schemas.microsoft.com/office/drawing/2014/main" id="{2A9C6F33-5ED4-47F5-B252-30293FB58379}"/>
              </a:ext>
            </a:extLst>
          </p:cNvPr>
          <p:cNvGrpSpPr/>
          <p:nvPr/>
        </p:nvGrpSpPr>
        <p:grpSpPr>
          <a:xfrm>
            <a:off x="4923374" y="3284715"/>
            <a:ext cx="1369294" cy="824358"/>
            <a:chOff x="1041816" y="1251679"/>
            <a:chExt cx="993240" cy="629586"/>
          </a:xfrm>
        </p:grpSpPr>
        <p:sp>
          <p:nvSpPr>
            <p:cNvPr id="90" name="Flowchart: Process 89">
              <a:extLst>
                <a:ext uri="{FF2B5EF4-FFF2-40B4-BE49-F238E27FC236}">
                  <a16:creationId xmlns:a16="http://schemas.microsoft.com/office/drawing/2014/main" id="{077F5D5B-9843-4EDF-B185-F480F092D01D}"/>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91" name="Flowchart: Process 90">
              <a:extLst>
                <a:ext uri="{FF2B5EF4-FFF2-40B4-BE49-F238E27FC236}">
                  <a16:creationId xmlns:a16="http://schemas.microsoft.com/office/drawing/2014/main" id="{1C5059A1-7E4E-4B34-8A6B-4BAECE34268B}"/>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Interview Product </a:t>
              </a:r>
              <a:r>
                <a:rPr lang="en-US" sz="900" err="1"/>
                <a:t>Owne</a:t>
              </a:r>
              <a:r>
                <a:rPr lang="en-ZM" sz="900"/>
                <a:t>r</a:t>
              </a:r>
              <a:r>
                <a:rPr lang="en-US" sz="900"/>
                <a:t>s</a:t>
              </a:r>
            </a:p>
          </p:txBody>
        </p:sp>
      </p:grpSp>
      <p:grpSp>
        <p:nvGrpSpPr>
          <p:cNvPr id="95" name="Group 94">
            <a:extLst>
              <a:ext uri="{FF2B5EF4-FFF2-40B4-BE49-F238E27FC236}">
                <a16:creationId xmlns:a16="http://schemas.microsoft.com/office/drawing/2014/main" id="{10BC7F74-4E25-4BA9-9967-36460C5FEE7C}"/>
              </a:ext>
            </a:extLst>
          </p:cNvPr>
          <p:cNvGrpSpPr/>
          <p:nvPr/>
        </p:nvGrpSpPr>
        <p:grpSpPr>
          <a:xfrm>
            <a:off x="7827261" y="3275169"/>
            <a:ext cx="1323483" cy="824358"/>
            <a:chOff x="1041816" y="1251679"/>
            <a:chExt cx="993240" cy="629586"/>
          </a:xfrm>
        </p:grpSpPr>
        <p:sp>
          <p:nvSpPr>
            <p:cNvPr id="96" name="Flowchart: Process 95">
              <a:extLst>
                <a:ext uri="{FF2B5EF4-FFF2-40B4-BE49-F238E27FC236}">
                  <a16:creationId xmlns:a16="http://schemas.microsoft.com/office/drawing/2014/main" id="{F9AD81CB-CFAC-4CA6-BD41-4104CA00E320}"/>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97" name="Flowchart: Process 96">
              <a:extLst>
                <a:ext uri="{FF2B5EF4-FFF2-40B4-BE49-F238E27FC236}">
                  <a16:creationId xmlns:a16="http://schemas.microsoft.com/office/drawing/2014/main" id="{4B712DE2-5806-47E4-98FA-C7819F80BF0A}"/>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Submit to </a:t>
              </a:r>
              <a:r>
                <a:rPr lang="en-US" sz="900"/>
                <a:t>CMC </a:t>
              </a:r>
              <a:endParaRPr lang="en-ZM" sz="900"/>
            </a:p>
            <a:p>
              <a:pPr algn="ctr"/>
              <a:r>
                <a:rPr lang="en-US" sz="900"/>
                <a:t>for Migration</a:t>
              </a:r>
            </a:p>
          </p:txBody>
        </p:sp>
      </p:grpSp>
      <p:grpSp>
        <p:nvGrpSpPr>
          <p:cNvPr id="98" name="Group 97">
            <a:extLst>
              <a:ext uri="{FF2B5EF4-FFF2-40B4-BE49-F238E27FC236}">
                <a16:creationId xmlns:a16="http://schemas.microsoft.com/office/drawing/2014/main" id="{9C4BABA9-4745-40B3-A43D-CC8DDD5EFEA8}"/>
              </a:ext>
            </a:extLst>
          </p:cNvPr>
          <p:cNvGrpSpPr/>
          <p:nvPr/>
        </p:nvGrpSpPr>
        <p:grpSpPr>
          <a:xfrm>
            <a:off x="7825951" y="1486732"/>
            <a:ext cx="1323482" cy="784019"/>
            <a:chOff x="1041816" y="1251679"/>
            <a:chExt cx="993240" cy="629586"/>
          </a:xfrm>
        </p:grpSpPr>
        <p:sp>
          <p:nvSpPr>
            <p:cNvPr id="99" name="Flowchart: Process 98">
              <a:extLst>
                <a:ext uri="{FF2B5EF4-FFF2-40B4-BE49-F238E27FC236}">
                  <a16:creationId xmlns:a16="http://schemas.microsoft.com/office/drawing/2014/main" id="{2B8B76DF-6302-40C4-BAF3-61BC5A50FA3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0" name="Flowchart: Process 99">
              <a:extLst>
                <a:ext uri="{FF2B5EF4-FFF2-40B4-BE49-F238E27FC236}">
                  <a16:creationId xmlns:a16="http://schemas.microsoft.com/office/drawing/2014/main" id="{4EB4F0F9-4A4F-4078-9BB0-E99A9B4EBA33}"/>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a:t>
              </a:r>
              <a:r>
                <a:rPr lang="en-ZM" sz="900"/>
                <a:t>a</a:t>
              </a:r>
              <a:r>
                <a:rPr lang="en-US" sz="900"/>
                <a:t>p</a:t>
              </a:r>
              <a:r>
                <a:rPr lang="en-ZM" sz="900"/>
                <a:t>t</a:t>
              </a:r>
              <a:r>
                <a:rPr lang="en-US" sz="900"/>
                <a:t>u</a:t>
              </a:r>
              <a:r>
                <a:rPr lang="en-ZM" sz="900"/>
                <a:t>r</a:t>
              </a:r>
              <a:r>
                <a:rPr lang="en-US" sz="900"/>
                <a:t>e Finding</a:t>
              </a:r>
              <a:r>
                <a:rPr lang="en-ZM" sz="900"/>
                <a:t>s</a:t>
              </a:r>
              <a:r>
                <a:rPr lang="en-US" sz="900"/>
                <a:t> Worksheet Inputs</a:t>
              </a:r>
            </a:p>
          </p:txBody>
        </p:sp>
      </p:grpSp>
      <p:grpSp>
        <p:nvGrpSpPr>
          <p:cNvPr id="101" name="Group 100">
            <a:extLst>
              <a:ext uri="{FF2B5EF4-FFF2-40B4-BE49-F238E27FC236}">
                <a16:creationId xmlns:a16="http://schemas.microsoft.com/office/drawing/2014/main" id="{95A1F3CE-3545-4255-8B72-931BFF6417F9}"/>
              </a:ext>
            </a:extLst>
          </p:cNvPr>
          <p:cNvGrpSpPr/>
          <p:nvPr/>
        </p:nvGrpSpPr>
        <p:grpSpPr>
          <a:xfrm>
            <a:off x="7811250" y="4829159"/>
            <a:ext cx="1354131" cy="834502"/>
            <a:chOff x="1041816" y="1251679"/>
            <a:chExt cx="997511" cy="629586"/>
          </a:xfrm>
        </p:grpSpPr>
        <p:sp>
          <p:nvSpPr>
            <p:cNvPr id="102" name="Flowchart: Process 101">
              <a:extLst>
                <a:ext uri="{FF2B5EF4-FFF2-40B4-BE49-F238E27FC236}">
                  <a16:creationId xmlns:a16="http://schemas.microsoft.com/office/drawing/2014/main" id="{C069033F-0D35-4C1F-BC9F-CF1614FA3B0E}"/>
                </a:ext>
              </a:extLst>
            </p:cNvPr>
            <p:cNvSpPr/>
            <p:nvPr/>
          </p:nvSpPr>
          <p:spPr>
            <a:xfrm>
              <a:off x="1046087"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3" name="Flowchart: Process 102">
              <a:extLst>
                <a:ext uri="{FF2B5EF4-FFF2-40B4-BE49-F238E27FC236}">
                  <a16:creationId xmlns:a16="http://schemas.microsoft.com/office/drawing/2014/main" id="{8EF9A1F0-5570-4476-8304-0EEE2F44484D}"/>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Confirm Schedule</a:t>
              </a:r>
              <a:r>
                <a:rPr lang="en-ZM" sz="900"/>
                <a:t>d </a:t>
              </a:r>
              <a:r>
                <a:rPr lang="en-US" sz="900"/>
                <a:t>M</a:t>
              </a:r>
              <a:r>
                <a:rPr lang="en-ZM" sz="900" err="1"/>
                <a:t>i</a:t>
              </a:r>
              <a:r>
                <a:rPr lang="en-US" sz="900"/>
                <a:t>g</a:t>
              </a:r>
              <a:r>
                <a:rPr lang="en-ZM" sz="900"/>
                <a:t>r</a:t>
              </a:r>
              <a:r>
                <a:rPr lang="en-US" sz="900"/>
                <a:t>t</a:t>
              </a:r>
              <a:r>
                <a:rPr lang="en-ZM" sz="900" err="1"/>
                <a:t>i</a:t>
              </a:r>
              <a:r>
                <a:rPr lang="en-US" sz="900"/>
                <a:t>o</a:t>
              </a:r>
              <a:r>
                <a:rPr lang="en-ZM" sz="900"/>
                <a:t>n</a:t>
              </a:r>
              <a:endParaRPr lang="en-US" sz="900"/>
            </a:p>
          </p:txBody>
        </p:sp>
      </p:grpSp>
      <p:cxnSp>
        <p:nvCxnSpPr>
          <p:cNvPr id="127" name="Connector: Elbow 126">
            <a:extLst>
              <a:ext uri="{FF2B5EF4-FFF2-40B4-BE49-F238E27FC236}">
                <a16:creationId xmlns:a16="http://schemas.microsoft.com/office/drawing/2014/main" id="{7F39C427-1F97-4BDD-A1CD-F1C33C7E1247}"/>
              </a:ext>
            </a:extLst>
          </p:cNvPr>
          <p:cNvCxnSpPr>
            <a:cxnSpLocks/>
            <a:stCxn id="100" idx="2"/>
            <a:endCxn id="96" idx="0"/>
          </p:cNvCxnSpPr>
          <p:nvPr/>
        </p:nvCxnSpPr>
        <p:spPr>
          <a:xfrm rot="16200000" flipH="1">
            <a:off x="7986138" y="2772304"/>
            <a:ext cx="1004418" cy="13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BB294CDF-E066-4109-A51D-35FC0352FCBB}"/>
              </a:ext>
            </a:extLst>
          </p:cNvPr>
          <p:cNvCxnSpPr>
            <a:cxnSpLocks/>
            <a:stCxn id="97" idx="2"/>
            <a:endCxn id="102" idx="0"/>
          </p:cNvCxnSpPr>
          <p:nvPr/>
        </p:nvCxnSpPr>
        <p:spPr>
          <a:xfrm rot="16200000" flipH="1">
            <a:off x="8125293" y="4463237"/>
            <a:ext cx="729632" cy="22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1D9875B-9F0D-4D4E-BB10-C21DBF295AF0}"/>
              </a:ext>
            </a:extLst>
          </p:cNvPr>
          <p:cNvCxnSpPr>
            <a:cxnSpLocks/>
            <a:stCxn id="36" idx="3"/>
            <a:endCxn id="87" idx="0"/>
          </p:cNvCxnSpPr>
          <p:nvPr/>
        </p:nvCxnSpPr>
        <p:spPr>
          <a:xfrm flipV="1">
            <a:off x="2331273" y="1524210"/>
            <a:ext cx="3272828" cy="1912431"/>
          </a:xfrm>
          <a:prstGeom prst="bentConnector4">
            <a:avLst>
              <a:gd name="adj1" fmla="val 39540"/>
              <a:gd name="adj2" fmla="val 1119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BC4EF23-C257-4770-8546-B3C8B45DC2BF}"/>
              </a:ext>
            </a:extLst>
          </p:cNvPr>
          <p:cNvCxnSpPr>
            <a:cxnSpLocks/>
            <a:stCxn id="7" idx="2"/>
            <a:endCxn id="99" idx="0"/>
          </p:cNvCxnSpPr>
          <p:nvPr/>
        </p:nvCxnSpPr>
        <p:spPr>
          <a:xfrm rot="5400000" flipH="1" flipV="1">
            <a:off x="4913107" y="2183387"/>
            <a:ext cx="4271240" cy="2877929"/>
          </a:xfrm>
          <a:prstGeom prst="bentConnector5">
            <a:avLst>
              <a:gd name="adj1" fmla="val -5352"/>
              <a:gd name="adj2" fmla="val 56287"/>
              <a:gd name="adj3" fmla="val 1053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1AC77B7-D43F-43EC-BAF2-86599F3DF4AF}"/>
              </a:ext>
            </a:extLst>
          </p:cNvPr>
          <p:cNvCxnSpPr>
            <a:cxnSpLocks/>
            <a:stCxn id="103" idx="2"/>
            <a:endCxn id="44" idx="1"/>
          </p:cNvCxnSpPr>
          <p:nvPr/>
        </p:nvCxnSpPr>
        <p:spPr>
          <a:xfrm rot="5400000" flipH="1" flipV="1">
            <a:off x="8264079" y="3957701"/>
            <a:ext cx="1927298" cy="1484622"/>
          </a:xfrm>
          <a:prstGeom prst="bentConnector4">
            <a:avLst>
              <a:gd name="adj1" fmla="val -17378"/>
              <a:gd name="adj2" fmla="val 72705"/>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Diamond 6">
            <a:extLst>
              <a:ext uri="{FF2B5EF4-FFF2-40B4-BE49-F238E27FC236}">
                <a16:creationId xmlns:a16="http://schemas.microsoft.com/office/drawing/2014/main" id="{D18370E5-29A9-4FBB-80C7-A286BFB89877}"/>
              </a:ext>
            </a:extLst>
          </p:cNvPr>
          <p:cNvSpPr/>
          <p:nvPr/>
        </p:nvSpPr>
        <p:spPr>
          <a:xfrm>
            <a:off x="4586178" y="4843572"/>
            <a:ext cx="204717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Migrate</a:t>
            </a:r>
            <a:r>
              <a:rPr lang="en-ZM" sz="1100"/>
              <a:t>?</a:t>
            </a:r>
            <a:endParaRPr lang="en-UG" sz="1100"/>
          </a:p>
        </p:txBody>
      </p:sp>
      <p:cxnSp>
        <p:nvCxnSpPr>
          <p:cNvPr id="13" name="Connector: Elbow 12">
            <a:extLst>
              <a:ext uri="{FF2B5EF4-FFF2-40B4-BE49-F238E27FC236}">
                <a16:creationId xmlns:a16="http://schemas.microsoft.com/office/drawing/2014/main" id="{7A8A290F-1137-4FC3-9314-724FB4D576E6}"/>
              </a:ext>
            </a:extLst>
          </p:cNvPr>
          <p:cNvCxnSpPr>
            <a:stCxn id="88" idx="2"/>
            <a:endCxn id="90" idx="0"/>
          </p:cNvCxnSpPr>
          <p:nvPr/>
        </p:nvCxnSpPr>
        <p:spPr>
          <a:xfrm rot="16200000" flipH="1">
            <a:off x="5108128" y="2784822"/>
            <a:ext cx="995866" cy="39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E1440D1-430C-4343-A9F1-D8E3F15DCF65}"/>
              </a:ext>
            </a:extLst>
          </p:cNvPr>
          <p:cNvCxnSpPr>
            <a:stCxn id="91" idx="2"/>
            <a:endCxn id="7" idx="0"/>
          </p:cNvCxnSpPr>
          <p:nvPr/>
        </p:nvCxnSpPr>
        <p:spPr>
          <a:xfrm rot="16200000" flipH="1">
            <a:off x="5241643" y="4475451"/>
            <a:ext cx="734499" cy="17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F0631E8-0176-41C5-9D59-F8DC6D03A4F1}"/>
              </a:ext>
            </a:extLst>
          </p:cNvPr>
          <p:cNvSpPr txBox="1"/>
          <p:nvPr/>
        </p:nvSpPr>
        <p:spPr>
          <a:xfrm>
            <a:off x="6226188" y="5505908"/>
            <a:ext cx="574410"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75" name="TextBox 74">
            <a:extLst>
              <a:ext uri="{FF2B5EF4-FFF2-40B4-BE49-F238E27FC236}">
                <a16:creationId xmlns:a16="http://schemas.microsoft.com/office/drawing/2014/main" id="{66320A9B-0AF9-4030-BDB0-0640FF3DE809}"/>
              </a:ext>
            </a:extLst>
          </p:cNvPr>
          <p:cNvSpPr txBox="1"/>
          <p:nvPr/>
        </p:nvSpPr>
        <p:spPr>
          <a:xfrm>
            <a:off x="4495608" y="4885413"/>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114" name="Group 113">
            <a:extLst>
              <a:ext uri="{FF2B5EF4-FFF2-40B4-BE49-F238E27FC236}">
                <a16:creationId xmlns:a16="http://schemas.microsoft.com/office/drawing/2014/main" id="{F9E2E86C-BDA6-45C7-B772-4FDD13176A65}"/>
              </a:ext>
            </a:extLst>
          </p:cNvPr>
          <p:cNvGrpSpPr/>
          <p:nvPr/>
        </p:nvGrpSpPr>
        <p:grpSpPr>
          <a:xfrm>
            <a:off x="2237121" y="4753507"/>
            <a:ext cx="1421834" cy="815527"/>
            <a:chOff x="1041816" y="1251679"/>
            <a:chExt cx="993240" cy="629586"/>
          </a:xfrm>
        </p:grpSpPr>
        <p:sp>
          <p:nvSpPr>
            <p:cNvPr id="115" name="Flowchart: Process 114">
              <a:extLst>
                <a:ext uri="{FF2B5EF4-FFF2-40B4-BE49-F238E27FC236}">
                  <a16:creationId xmlns:a16="http://schemas.microsoft.com/office/drawing/2014/main" id="{B9BFB075-D74A-4A6A-ABEE-48D4F8221ACA}"/>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6" name="Flowchart: Process 115">
              <a:extLst>
                <a:ext uri="{FF2B5EF4-FFF2-40B4-BE49-F238E27FC236}">
                  <a16:creationId xmlns:a16="http://schemas.microsoft.com/office/drawing/2014/main" id="{E76B2952-EFC4-4BC0-BC02-7876FAB57E5D}"/>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cxnSp>
        <p:nvCxnSpPr>
          <p:cNvPr id="23" name="Connector: Elbow 22">
            <a:extLst>
              <a:ext uri="{FF2B5EF4-FFF2-40B4-BE49-F238E27FC236}">
                <a16:creationId xmlns:a16="http://schemas.microsoft.com/office/drawing/2014/main" id="{C782A171-B6BE-422C-A106-80EC6368E152}"/>
              </a:ext>
            </a:extLst>
          </p:cNvPr>
          <p:cNvCxnSpPr>
            <a:cxnSpLocks/>
            <a:stCxn id="7" idx="1"/>
            <a:endCxn id="116" idx="3"/>
          </p:cNvCxnSpPr>
          <p:nvPr/>
        </p:nvCxnSpPr>
        <p:spPr>
          <a:xfrm rot="10800000">
            <a:off x="3658956" y="5297192"/>
            <a:ext cx="927223" cy="35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0AC3340-1DD0-414C-B37B-BEC65E90228C}"/>
              </a:ext>
            </a:extLst>
          </p:cNvPr>
          <p:cNvGrpSpPr/>
          <p:nvPr/>
        </p:nvGrpSpPr>
        <p:grpSpPr>
          <a:xfrm>
            <a:off x="1171980" y="3025792"/>
            <a:ext cx="1159293" cy="808495"/>
            <a:chOff x="9620450" y="3429000"/>
            <a:chExt cx="1159293" cy="808495"/>
          </a:xfrm>
        </p:grpSpPr>
        <p:sp>
          <p:nvSpPr>
            <p:cNvPr id="35" name="Oval 34">
              <a:extLst>
                <a:ext uri="{FF2B5EF4-FFF2-40B4-BE49-F238E27FC236}">
                  <a16:creationId xmlns:a16="http://schemas.microsoft.com/office/drawing/2014/main" id="{0E5A4B18-4F61-4E90-806C-D62C58D35C79}"/>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36" name="Rectangle 35">
              <a:extLst>
                <a:ext uri="{FF2B5EF4-FFF2-40B4-BE49-F238E27FC236}">
                  <a16:creationId xmlns:a16="http://schemas.microsoft.com/office/drawing/2014/main" id="{89F84AC1-B028-4C70-8233-DA0705F6195D}"/>
                </a:ext>
              </a:extLst>
            </p:cNvPr>
            <p:cNvSpPr/>
            <p:nvPr/>
          </p:nvSpPr>
          <p:spPr>
            <a:xfrm>
              <a:off x="9620450" y="3685960"/>
              <a:ext cx="1159293" cy="307777"/>
            </a:xfrm>
            <a:prstGeom prst="rect">
              <a:avLst/>
            </a:prstGeom>
          </p:spPr>
          <p:txBody>
            <a:bodyPr wrap="none">
              <a:spAutoFit/>
            </a:bodyPr>
            <a:lstStyle/>
            <a:p>
              <a:pPr algn="ctr"/>
              <a:r>
                <a:rPr lang="en-US" sz="1400" b="1">
                  <a:solidFill>
                    <a:schemeClr val="bg1"/>
                  </a:solidFill>
                </a:rPr>
                <a:t>E</a:t>
              </a:r>
              <a:r>
                <a:rPr lang="en-ZM" sz="1400" b="1">
                  <a:solidFill>
                    <a:schemeClr val="bg1"/>
                  </a:solidFill>
                </a:rPr>
                <a:t>n</a:t>
              </a:r>
              <a:r>
                <a:rPr lang="en-US" sz="1400" b="1">
                  <a:solidFill>
                    <a:schemeClr val="bg1"/>
                  </a:solidFill>
                </a:rPr>
                <a:t>g</a:t>
              </a:r>
              <a:r>
                <a:rPr lang="en-ZM" sz="1400" b="1">
                  <a:solidFill>
                    <a:schemeClr val="bg1"/>
                  </a:solidFill>
                </a:rPr>
                <a:t>a</a:t>
              </a:r>
              <a:r>
                <a:rPr lang="en-US" sz="1400" b="1">
                  <a:solidFill>
                    <a:schemeClr val="bg1"/>
                  </a:solidFill>
                </a:rPr>
                <a:t>g</a:t>
              </a:r>
              <a:r>
                <a:rPr lang="en-ZM" sz="1400" b="1">
                  <a:solidFill>
                    <a:schemeClr val="bg1"/>
                  </a:solidFill>
                </a:rPr>
                <a:t>m</a:t>
              </a:r>
              <a:r>
                <a:rPr lang="en-US" sz="1400" b="1">
                  <a:solidFill>
                    <a:schemeClr val="bg1"/>
                  </a:solidFill>
                </a:rPr>
                <a:t>e</a:t>
              </a:r>
              <a:r>
                <a:rPr lang="en-ZM" sz="1400" b="1">
                  <a:solidFill>
                    <a:schemeClr val="bg1"/>
                  </a:solidFill>
                </a:rPr>
                <a:t>n</a:t>
              </a:r>
              <a:r>
                <a:rPr lang="en-US" sz="1400" b="1">
                  <a:solidFill>
                    <a:schemeClr val="bg1"/>
                  </a:solidFill>
                </a:rPr>
                <a:t>t</a:t>
              </a:r>
              <a:endParaRPr lang="en-UG" sz="1400" b="1">
                <a:solidFill>
                  <a:schemeClr val="bg1"/>
                </a:solidFill>
              </a:endParaRPr>
            </a:p>
          </p:txBody>
        </p:sp>
      </p:grpSp>
      <p:grpSp>
        <p:nvGrpSpPr>
          <p:cNvPr id="39" name="Group 38">
            <a:extLst>
              <a:ext uri="{FF2B5EF4-FFF2-40B4-BE49-F238E27FC236}">
                <a16:creationId xmlns:a16="http://schemas.microsoft.com/office/drawing/2014/main" id="{80C4C79D-CF32-4E67-B3FA-98F854D4B5E7}"/>
              </a:ext>
            </a:extLst>
          </p:cNvPr>
          <p:cNvGrpSpPr/>
          <p:nvPr/>
        </p:nvGrpSpPr>
        <p:grpSpPr>
          <a:xfrm>
            <a:off x="10514327" y="5101660"/>
            <a:ext cx="989373" cy="808495"/>
            <a:chOff x="9742619" y="3429000"/>
            <a:chExt cx="989373" cy="808495"/>
          </a:xfrm>
        </p:grpSpPr>
        <p:sp>
          <p:nvSpPr>
            <p:cNvPr id="40" name="Oval 39">
              <a:extLst>
                <a:ext uri="{FF2B5EF4-FFF2-40B4-BE49-F238E27FC236}">
                  <a16:creationId xmlns:a16="http://schemas.microsoft.com/office/drawing/2014/main" id="{8BE25BF1-7DA8-4E5D-8A25-A8C9EDF2935D}"/>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41" name="Rectangle 40">
              <a:extLst>
                <a:ext uri="{FF2B5EF4-FFF2-40B4-BE49-F238E27FC236}">
                  <a16:creationId xmlns:a16="http://schemas.microsoft.com/office/drawing/2014/main" id="{BB64D21C-9576-4D6F-A71D-1E3481504986}"/>
                </a:ext>
              </a:extLst>
            </p:cNvPr>
            <p:cNvSpPr/>
            <p:nvPr/>
          </p:nvSpPr>
          <p:spPr>
            <a:xfrm>
              <a:off x="9742619" y="3616851"/>
              <a:ext cx="989373" cy="492443"/>
            </a:xfrm>
            <a:prstGeom prst="rect">
              <a:avLst/>
            </a:prstGeom>
          </p:spPr>
          <p:txBody>
            <a:bodyPr wrap="none">
              <a:spAutoFit/>
            </a:bodyPr>
            <a:lstStyle/>
            <a:p>
              <a:pPr algn="ctr"/>
              <a:r>
                <a:rPr lang="en-US" sz="1400" b="1">
                  <a:solidFill>
                    <a:schemeClr val="bg1"/>
                  </a:solidFill>
                </a:rPr>
                <a:t>Migration</a:t>
              </a:r>
              <a:endParaRPr lang="en-ZM" sz="1200" b="1">
                <a:solidFill>
                  <a:schemeClr val="bg1"/>
                </a:solidFill>
              </a:endParaRPr>
            </a:p>
            <a:p>
              <a:pPr algn="ctr"/>
              <a:r>
                <a:rPr lang="en-ZM" sz="1200" b="1">
                  <a:solidFill>
                    <a:schemeClr val="bg1"/>
                  </a:solidFill>
                </a:rPr>
                <a:t>ASR</a:t>
              </a:r>
              <a:endParaRPr lang="en-UG" sz="1400" b="1">
                <a:solidFill>
                  <a:schemeClr val="bg1"/>
                </a:solidFill>
              </a:endParaRPr>
            </a:p>
          </p:txBody>
        </p:sp>
      </p:grpSp>
      <p:sp>
        <p:nvSpPr>
          <p:cNvPr id="44" name="Diamond 43">
            <a:extLst>
              <a:ext uri="{FF2B5EF4-FFF2-40B4-BE49-F238E27FC236}">
                <a16:creationId xmlns:a16="http://schemas.microsoft.com/office/drawing/2014/main" id="{CECAA7EC-B607-415D-B081-A948C9783EEC}"/>
              </a:ext>
            </a:extLst>
          </p:cNvPr>
          <p:cNvSpPr/>
          <p:nvPr/>
        </p:nvSpPr>
        <p:spPr>
          <a:xfrm>
            <a:off x="9970039" y="3279163"/>
            <a:ext cx="204717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Migrate</a:t>
            </a:r>
            <a:endParaRPr lang="en-ZM" sz="1100"/>
          </a:p>
          <a:p>
            <a:pPr algn="ctr"/>
            <a:r>
              <a:rPr lang="en-ZM" sz="1100"/>
              <a:t>Type?</a:t>
            </a:r>
            <a:endParaRPr lang="en-UG" sz="1100"/>
          </a:p>
        </p:txBody>
      </p:sp>
      <p:sp>
        <p:nvSpPr>
          <p:cNvPr id="46" name="TextBox 45">
            <a:extLst>
              <a:ext uri="{FF2B5EF4-FFF2-40B4-BE49-F238E27FC236}">
                <a16:creationId xmlns:a16="http://schemas.microsoft.com/office/drawing/2014/main" id="{C5AAD9EE-C816-49BB-9531-EAD285C34990}"/>
              </a:ext>
            </a:extLst>
          </p:cNvPr>
          <p:cNvSpPr txBox="1"/>
          <p:nvPr/>
        </p:nvSpPr>
        <p:spPr>
          <a:xfrm>
            <a:off x="11599417" y="3941499"/>
            <a:ext cx="574410"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47" name="TextBox 46">
            <a:extLst>
              <a:ext uri="{FF2B5EF4-FFF2-40B4-BE49-F238E27FC236}">
                <a16:creationId xmlns:a16="http://schemas.microsoft.com/office/drawing/2014/main" id="{BBBF17ED-1B3E-4953-B7B9-F66D724299AE}"/>
              </a:ext>
            </a:extLst>
          </p:cNvPr>
          <p:cNvSpPr txBox="1"/>
          <p:nvPr/>
        </p:nvSpPr>
        <p:spPr>
          <a:xfrm>
            <a:off x="9539227" y="3321004"/>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48" name="Group 47">
            <a:extLst>
              <a:ext uri="{FF2B5EF4-FFF2-40B4-BE49-F238E27FC236}">
                <a16:creationId xmlns:a16="http://schemas.microsoft.com/office/drawing/2014/main" id="{298CA22E-4D9A-4D95-A44E-AFA5BDC409BE}"/>
              </a:ext>
            </a:extLst>
          </p:cNvPr>
          <p:cNvGrpSpPr/>
          <p:nvPr/>
        </p:nvGrpSpPr>
        <p:grpSpPr>
          <a:xfrm>
            <a:off x="10501318" y="1516635"/>
            <a:ext cx="1039066" cy="808495"/>
            <a:chOff x="9723091" y="3429000"/>
            <a:chExt cx="1039066" cy="808495"/>
          </a:xfrm>
        </p:grpSpPr>
        <p:sp>
          <p:nvSpPr>
            <p:cNvPr id="49" name="Oval 48">
              <a:extLst>
                <a:ext uri="{FF2B5EF4-FFF2-40B4-BE49-F238E27FC236}">
                  <a16:creationId xmlns:a16="http://schemas.microsoft.com/office/drawing/2014/main" id="{FE2DEAEF-1DD1-4385-97D4-95203895713E}"/>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50" name="Rectangle 49">
              <a:extLst>
                <a:ext uri="{FF2B5EF4-FFF2-40B4-BE49-F238E27FC236}">
                  <a16:creationId xmlns:a16="http://schemas.microsoft.com/office/drawing/2014/main" id="{CEE782B8-3DFF-4C07-A458-C79EB2B51741}"/>
                </a:ext>
              </a:extLst>
            </p:cNvPr>
            <p:cNvSpPr/>
            <p:nvPr/>
          </p:nvSpPr>
          <p:spPr>
            <a:xfrm>
              <a:off x="9723091" y="3590268"/>
              <a:ext cx="1039066" cy="492443"/>
            </a:xfrm>
            <a:prstGeom prst="rect">
              <a:avLst/>
            </a:prstGeom>
          </p:spPr>
          <p:txBody>
            <a:bodyPr wrap="none">
              <a:spAutoFit/>
            </a:bodyPr>
            <a:lstStyle/>
            <a:p>
              <a:pPr algn="ctr"/>
              <a:r>
                <a:rPr lang="en-US" sz="1400" b="1">
                  <a:solidFill>
                    <a:schemeClr val="bg1"/>
                  </a:solidFill>
                </a:rPr>
                <a:t>Migration</a:t>
              </a:r>
              <a:r>
                <a:rPr lang="en-ZM" sz="1400" b="1">
                  <a:solidFill>
                    <a:schemeClr val="bg1"/>
                  </a:solidFill>
                </a:rPr>
                <a:t> </a:t>
              </a:r>
            </a:p>
            <a:p>
              <a:pPr algn="ctr"/>
              <a:r>
                <a:rPr lang="en-US" sz="1200" b="1">
                  <a:solidFill>
                    <a:schemeClr val="bg1"/>
                  </a:solidFill>
                </a:rPr>
                <a:t>N</a:t>
              </a:r>
              <a:r>
                <a:rPr lang="en-ZM" sz="1200" b="1">
                  <a:solidFill>
                    <a:schemeClr val="bg1"/>
                  </a:solidFill>
                </a:rPr>
                <a:t>o</a:t>
              </a:r>
              <a:r>
                <a:rPr lang="en-US" sz="1200" b="1">
                  <a:solidFill>
                    <a:schemeClr val="bg1"/>
                  </a:solidFill>
                </a:rPr>
                <a:t>n</a:t>
              </a:r>
              <a:r>
                <a:rPr lang="en-ZM" sz="1200" b="1">
                  <a:solidFill>
                    <a:schemeClr val="bg1"/>
                  </a:solidFill>
                </a:rPr>
                <a:t>-A</a:t>
              </a:r>
              <a:r>
                <a:rPr lang="en-US" sz="1200" b="1">
                  <a:solidFill>
                    <a:schemeClr val="bg1"/>
                  </a:solidFill>
                </a:rPr>
                <a:t>R</a:t>
              </a:r>
              <a:r>
                <a:rPr lang="en-ZM" sz="1200" b="1">
                  <a:solidFill>
                    <a:schemeClr val="bg1"/>
                  </a:solidFill>
                </a:rPr>
                <a:t>S</a:t>
              </a:r>
              <a:endParaRPr lang="en-UG" sz="1200" b="1">
                <a:solidFill>
                  <a:schemeClr val="bg1"/>
                </a:solidFill>
              </a:endParaRPr>
            </a:p>
          </p:txBody>
        </p:sp>
      </p:grpSp>
      <p:cxnSp>
        <p:nvCxnSpPr>
          <p:cNvPr id="14" name="Connector: Elbow 13">
            <a:extLst>
              <a:ext uri="{FF2B5EF4-FFF2-40B4-BE49-F238E27FC236}">
                <a16:creationId xmlns:a16="http://schemas.microsoft.com/office/drawing/2014/main" id="{82433A17-A135-4399-B1D2-48217C38709A}"/>
              </a:ext>
            </a:extLst>
          </p:cNvPr>
          <p:cNvCxnSpPr>
            <a:cxnSpLocks/>
            <a:stCxn id="44" idx="0"/>
            <a:endCxn id="49" idx="4"/>
          </p:cNvCxnSpPr>
          <p:nvPr/>
        </p:nvCxnSpPr>
        <p:spPr>
          <a:xfrm rot="16200000" flipV="1">
            <a:off x="10514875" y="2800413"/>
            <a:ext cx="954033" cy="34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5E58E7D-45E0-4403-88A8-9AE3738E6DC2}"/>
              </a:ext>
            </a:extLst>
          </p:cNvPr>
          <p:cNvCxnSpPr>
            <a:stCxn id="44" idx="2"/>
            <a:endCxn id="40" idx="0"/>
          </p:cNvCxnSpPr>
          <p:nvPr/>
        </p:nvCxnSpPr>
        <p:spPr>
          <a:xfrm rot="5400000">
            <a:off x="10534583" y="4642618"/>
            <a:ext cx="908097" cy="99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189693"/>
      </p:ext>
    </p:extLst>
  </p:cSld>
  <p:clrMapOvr>
    <a:masterClrMapping/>
  </p:clrMapOvr>
</p:sld>
</file>

<file path=ppt/theme/theme1.xml><?xml version="1.0" encoding="utf-8"?>
<a:theme xmlns:a="http://schemas.openxmlformats.org/drawingml/2006/main" name="Office Theme">
  <a:themeElements>
    <a:clrScheme name="10th Magnitude - New Colors (2018)">
      <a:dk1>
        <a:srgbClr val="252126"/>
      </a:dk1>
      <a:lt1>
        <a:srgbClr val="FFFFFF"/>
      </a:lt1>
      <a:dk2>
        <a:srgbClr val="252126"/>
      </a:dk2>
      <a:lt2>
        <a:srgbClr val="FFFFFF"/>
      </a:lt2>
      <a:accent1>
        <a:srgbClr val="F26322"/>
      </a:accent1>
      <a:accent2>
        <a:srgbClr val="215691"/>
      </a:accent2>
      <a:accent3>
        <a:srgbClr val="6DA4CE"/>
      </a:accent3>
      <a:accent4>
        <a:srgbClr val="2DAB95"/>
      </a:accent4>
      <a:accent5>
        <a:srgbClr val="7F726C"/>
      </a:accent5>
      <a:accent6>
        <a:srgbClr val="B2AC9E"/>
      </a:accent6>
      <a:hlink>
        <a:srgbClr val="F26322"/>
      </a:hlink>
      <a:folHlink>
        <a:srgbClr val="2DAB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0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ABA4DAE-5CEC-4DAA-98DE-027A766D53AF}">
  <we:reference id="6a7bd4f3-0563-43af-8c08-79110eebdff6" version="1.1.0.0" store="EXCatalog" storeType="EXCatalog"/>
  <we:alternateReferences>
    <we:reference id="WA104381155" version="1.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7F05DA607A2A4CAA5FA95AE8B6A4C4" ma:contentTypeVersion="7" ma:contentTypeDescription="Create a new document." ma:contentTypeScope="" ma:versionID="2b1de2b3930e9c636cd8b9c792a53b8e">
  <xsd:schema xmlns:xsd="http://www.w3.org/2001/XMLSchema" xmlns:xs="http://www.w3.org/2001/XMLSchema" xmlns:p="http://schemas.microsoft.com/office/2006/metadata/properties" xmlns:ns2="2c4e1b44-4198-4e94-9bea-673078799ec1" xmlns:ns3="bbc0f3e1-63d8-48db-92f9-b9c2323a3b10" targetNamespace="http://schemas.microsoft.com/office/2006/metadata/properties" ma:root="true" ma:fieldsID="7b73ca05e44a74a406f423556b9535e2" ns2:_="" ns3:_="">
    <xsd:import namespace="2c4e1b44-4198-4e94-9bea-673078799ec1"/>
    <xsd:import namespace="bbc0f3e1-63d8-48db-92f9-b9c2323a3b1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4e1b44-4198-4e94-9bea-673078799e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c0f3e1-63d8-48db-92f9-b9c2323a3b1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FFCE4F-C362-43F3-97A7-DBAED154BC65}">
  <ds:schemaRefs>
    <ds:schemaRef ds:uri="http://schemas.microsoft.com/sharepoint/v3/contenttype/forms"/>
  </ds:schemaRefs>
</ds:datastoreItem>
</file>

<file path=customXml/itemProps2.xml><?xml version="1.0" encoding="utf-8"?>
<ds:datastoreItem xmlns:ds="http://schemas.openxmlformats.org/officeDocument/2006/customXml" ds:itemID="{9CF2B493-DF4D-4553-ABAC-F18792AFEC0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E7D39B-233B-458F-96D6-F8EA5380D4FD}"/>
</file>

<file path=docProps/app.xml><?xml version="1.0" encoding="utf-8"?>
<Properties xmlns="http://schemas.openxmlformats.org/officeDocument/2006/extended-properties" xmlns:vt="http://schemas.openxmlformats.org/officeDocument/2006/docPropsVTypes">
  <Template/>
  <TotalTime>3007</TotalTime>
  <Words>4991</Words>
  <Application>Microsoft Office PowerPoint</Application>
  <PresentationFormat>Widescreen</PresentationFormat>
  <Paragraphs>629</Paragraphs>
  <Slides>25</Slides>
  <Notes>8</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Azure Enterprise Migration  Migration Strategy</vt:lpstr>
      <vt:lpstr>Table of Contents</vt:lpstr>
      <vt:lpstr>Engagement Overview</vt:lpstr>
      <vt:lpstr>Migration Methodology</vt:lpstr>
      <vt:lpstr>Prioritization Approach</vt:lpstr>
      <vt:lpstr>High-level Migration Process Flow</vt:lpstr>
      <vt:lpstr>Migration Process Flow - Engagement</vt:lpstr>
      <vt:lpstr>Migration Process Flow - Engagement</vt:lpstr>
      <vt:lpstr>Migration Process Flow - Discovery</vt:lpstr>
      <vt:lpstr>Migration Process Flow - Discovery</vt:lpstr>
      <vt:lpstr>Migration Process Flow – Migration ASR</vt:lpstr>
      <vt:lpstr>Migration Process Flow – Migration ASR</vt:lpstr>
      <vt:lpstr>Migration Process Flow – Migration Non-ASR</vt:lpstr>
      <vt:lpstr>Migration Process Flow – Migration Non-ASR</vt:lpstr>
      <vt:lpstr>Migration Process Flow – Hand-off</vt:lpstr>
      <vt:lpstr>Migration Process Flow – Hand-off</vt:lpstr>
      <vt:lpstr>Migration Process Flow – Roll/Fail Back</vt:lpstr>
      <vt:lpstr>Migration Process Flow - Rollback</vt:lpstr>
      <vt:lpstr>Testing Protocol</vt:lpstr>
      <vt:lpstr>High-level Timeline (Approved*)</vt:lpstr>
      <vt:lpstr>Critical Milestones</vt:lpstr>
      <vt:lpstr>Deliverables</vt:lpstr>
      <vt:lpstr>Communication Plan</vt:lpstr>
      <vt:lpstr>Communication Plan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Airvolution Phase I Weekly Status Report</dc:title>
  <dc:creator>Lew Sauder</dc:creator>
  <cp:lastModifiedBy>Russ Henderson</cp:lastModifiedBy>
  <cp:revision>7</cp:revision>
  <dcterms:modified xsi:type="dcterms:W3CDTF">2020-03-31T15:03:42Z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0x010100077F05DA607A2A4CAA5FA95AE8B6A4C4</vt:lpwstr>
  </property>
  <property fmtid="{D5CDD505-2E9C-101B-9397-08002B2CF9AE}" pid="3" name="AuthorIds_UIVersion_2560">
    <vt:lpwstr>16</vt:lpwstr>
  </property>
  <property fmtid="{D5CDD505-2E9C-101B-9397-08002B2CF9AE}" pid="4" name="AuthorIds_UIVersion_1024">
    <vt:lpwstr>1622</vt:lpwstr>
  </property>
</Properties>
</file>